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Gordita Bold" charset="1" panose="00000000000000000000"/>
      <p:regular r:id="rId32"/>
    </p:embeddedFont>
    <p:embeddedFont>
      <p:font typeface="Bugaki" charset="1" panose="00000000000000000000"/>
      <p:regular r:id="rId33"/>
    </p:embeddedFont>
    <p:embeddedFont>
      <p:font typeface="Poppins Bold" charset="1" panose="00000800000000000000"/>
      <p:regular r:id="rId34"/>
    </p:embeddedFont>
    <p:embeddedFont>
      <p:font typeface="Open Sans Hebrew Bold" charset="1" panose="00000800000000000000"/>
      <p:regular r:id="rId35"/>
    </p:embeddedFont>
    <p:embeddedFont>
      <p:font typeface="Open Sans Bold" charset="1" panose="020B0806030504020204"/>
      <p:regular r:id="rId36"/>
    </p:embeddedFont>
    <p:embeddedFont>
      <p:font typeface="Open Sans" charset="1" panose="020B06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22" Target="../media/image21.png" Type="http://schemas.openxmlformats.org/officeDocument/2006/relationships/image"/><Relationship Id="rId23" Target="../media/image22.pn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33.png" Type="http://schemas.openxmlformats.org/officeDocument/2006/relationships/image"/><Relationship Id="rId35" Target="../media/image34.svg" Type="http://schemas.openxmlformats.org/officeDocument/2006/relationships/image"/><Relationship Id="rId36" Target="../media/image35.png" Type="http://schemas.openxmlformats.org/officeDocument/2006/relationships/image"/><Relationship Id="rId37" Target="../media/image36.svg" Type="http://schemas.openxmlformats.org/officeDocument/2006/relationships/image"/><Relationship Id="rId38" Target="../media/image37.png" Type="http://schemas.openxmlformats.org/officeDocument/2006/relationships/image"/><Relationship Id="rId39" Target="../media/image38.svg" Type="http://schemas.openxmlformats.org/officeDocument/2006/relationships/image"/><Relationship Id="rId4" Target="../media/image3.png" Type="http://schemas.openxmlformats.org/officeDocument/2006/relationships/image"/><Relationship Id="rId40" Target="../media/image39.png" Type="http://schemas.openxmlformats.org/officeDocument/2006/relationships/image"/><Relationship Id="rId41" Target="../media/image40.sv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49.png" Type="http://schemas.openxmlformats.org/officeDocument/2006/relationships/image"/><Relationship Id="rId6" Target="../media/image59.png" Type="http://schemas.openxmlformats.org/officeDocument/2006/relationships/image"/><Relationship Id="rId7" Target="../media/image51.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6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19.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6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6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7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7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4.png" Type="http://schemas.openxmlformats.org/officeDocument/2006/relationships/image"/><Relationship Id="rId17" Target="../media/image19.png" Type="http://schemas.openxmlformats.org/officeDocument/2006/relationships/image"/><Relationship Id="rId18" Target="../media/image20.png" Type="http://schemas.openxmlformats.org/officeDocument/2006/relationships/image"/><Relationship Id="rId19" Target="../media/image39.png" Type="http://schemas.openxmlformats.org/officeDocument/2006/relationships/image"/><Relationship Id="rId2" Target="../media/image1.png" Type="http://schemas.openxmlformats.org/officeDocument/2006/relationships/image"/><Relationship Id="rId20" Target="../media/image40.svg" Type="http://schemas.openxmlformats.org/officeDocument/2006/relationships/image"/><Relationship Id="rId21" Target="../media/image9.png" Type="http://schemas.openxmlformats.org/officeDocument/2006/relationships/image"/><Relationship Id="rId22" Target="../media/image10.svg" Type="http://schemas.openxmlformats.org/officeDocument/2006/relationships/image"/><Relationship Id="rId23" Target="../media/image17.png" Type="http://schemas.openxmlformats.org/officeDocument/2006/relationships/image"/><Relationship Id="rId24" Target="../media/image77.png" Type="http://schemas.openxmlformats.org/officeDocument/2006/relationships/image"/><Relationship Id="rId25" Target="../media/image78.svg" Type="http://schemas.openxmlformats.org/officeDocument/2006/relationships/image"/><Relationship Id="rId26" Target="../media/image43.png" Type="http://schemas.openxmlformats.org/officeDocument/2006/relationships/image"/><Relationship Id="rId27" Target="../media/image16.png" Type="http://schemas.openxmlformats.org/officeDocument/2006/relationships/image"/><Relationship Id="rId28" Target="../media/image79.png" Type="http://schemas.openxmlformats.org/officeDocument/2006/relationships/image"/><Relationship Id="rId29" Target="../media/image22.png" Type="http://schemas.openxmlformats.org/officeDocument/2006/relationships/image"/><Relationship Id="rId3" Target="../media/image2.svg" Type="http://schemas.openxmlformats.org/officeDocument/2006/relationships/image"/><Relationship Id="rId30" Target="../media/image80.png" Type="http://schemas.openxmlformats.org/officeDocument/2006/relationships/image"/><Relationship Id="rId31" Target="../media/image81.png" Type="http://schemas.openxmlformats.org/officeDocument/2006/relationships/image"/><Relationship Id="rId32" Target="../media/image2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 Id="rId9"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15.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19.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2781930" y="-744692"/>
            <a:ext cx="4168004" cy="4168004"/>
          </a:xfrm>
          <a:custGeom>
            <a:avLst/>
            <a:gdLst/>
            <a:ahLst/>
            <a:cxnLst/>
            <a:rect r="r" b="b" t="t" l="l"/>
            <a:pathLst>
              <a:path h="4168004" w="4168004">
                <a:moveTo>
                  <a:pt x="0" y="0"/>
                </a:moveTo>
                <a:lnTo>
                  <a:pt x="4168003" y="0"/>
                </a:lnTo>
                <a:lnTo>
                  <a:pt x="4168003" y="4168004"/>
                </a:lnTo>
                <a:lnTo>
                  <a:pt x="0" y="41680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33748" y="7776614"/>
            <a:ext cx="2963373" cy="2963373"/>
          </a:xfrm>
          <a:custGeom>
            <a:avLst/>
            <a:gdLst/>
            <a:ahLst/>
            <a:cxnLst/>
            <a:rect r="r" b="b" t="t" l="l"/>
            <a:pathLst>
              <a:path h="2963373" w="2963373">
                <a:moveTo>
                  <a:pt x="0" y="0"/>
                </a:moveTo>
                <a:lnTo>
                  <a:pt x="2963373" y="0"/>
                </a:lnTo>
                <a:lnTo>
                  <a:pt x="2963373" y="2963372"/>
                </a:lnTo>
                <a:lnTo>
                  <a:pt x="0" y="2963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66972" y="5386786"/>
            <a:ext cx="5764062" cy="5764062"/>
          </a:xfrm>
          <a:custGeom>
            <a:avLst/>
            <a:gdLst/>
            <a:ahLst/>
            <a:cxnLst/>
            <a:rect r="r" b="b" t="t" l="l"/>
            <a:pathLst>
              <a:path h="5764062" w="5764062">
                <a:moveTo>
                  <a:pt x="0" y="0"/>
                </a:moveTo>
                <a:lnTo>
                  <a:pt x="5764062" y="0"/>
                </a:lnTo>
                <a:lnTo>
                  <a:pt x="5764062" y="5764062"/>
                </a:lnTo>
                <a:lnTo>
                  <a:pt x="0" y="5764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35142" y="2218607"/>
            <a:ext cx="5764062" cy="5764062"/>
          </a:xfrm>
          <a:custGeom>
            <a:avLst/>
            <a:gdLst/>
            <a:ahLst/>
            <a:cxnLst/>
            <a:rect r="r" b="b" t="t" l="l"/>
            <a:pathLst>
              <a:path h="5764062" w="5764062">
                <a:moveTo>
                  <a:pt x="0" y="0"/>
                </a:moveTo>
                <a:lnTo>
                  <a:pt x="5764062" y="0"/>
                </a:lnTo>
                <a:lnTo>
                  <a:pt x="5764062" y="5764062"/>
                </a:lnTo>
                <a:lnTo>
                  <a:pt x="0" y="5764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71830">
            <a:off x="5948339" y="2314881"/>
            <a:ext cx="1918982" cy="1820634"/>
          </a:xfrm>
          <a:custGeom>
            <a:avLst/>
            <a:gdLst/>
            <a:ahLst/>
            <a:cxnLst/>
            <a:rect r="r" b="b" t="t" l="l"/>
            <a:pathLst>
              <a:path h="1820634" w="1918982">
                <a:moveTo>
                  <a:pt x="0" y="0"/>
                </a:moveTo>
                <a:lnTo>
                  <a:pt x="1918982" y="0"/>
                </a:lnTo>
                <a:lnTo>
                  <a:pt x="1918982" y="1820634"/>
                </a:lnTo>
                <a:lnTo>
                  <a:pt x="0" y="182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77861">
            <a:off x="8586551" y="6117313"/>
            <a:ext cx="1903234" cy="1992915"/>
          </a:xfrm>
          <a:custGeom>
            <a:avLst/>
            <a:gdLst/>
            <a:ahLst/>
            <a:cxnLst/>
            <a:rect r="r" b="b" t="t" l="l"/>
            <a:pathLst>
              <a:path h="1992915" w="1903234">
                <a:moveTo>
                  <a:pt x="0" y="0"/>
                </a:moveTo>
                <a:lnTo>
                  <a:pt x="1903233" y="0"/>
                </a:lnTo>
                <a:lnTo>
                  <a:pt x="1903233" y="1992915"/>
                </a:lnTo>
                <a:lnTo>
                  <a:pt x="0" y="1992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15997">
            <a:off x="13905538" y="1942594"/>
            <a:ext cx="1973094" cy="2066067"/>
          </a:xfrm>
          <a:custGeom>
            <a:avLst/>
            <a:gdLst/>
            <a:ahLst/>
            <a:cxnLst/>
            <a:rect r="r" b="b" t="t" l="l"/>
            <a:pathLst>
              <a:path h="2066067" w="1973094">
                <a:moveTo>
                  <a:pt x="0" y="0"/>
                </a:moveTo>
                <a:lnTo>
                  <a:pt x="1973094" y="0"/>
                </a:lnTo>
                <a:lnTo>
                  <a:pt x="1973094" y="2066067"/>
                </a:lnTo>
                <a:lnTo>
                  <a:pt x="0" y="20660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08411">
            <a:off x="421582" y="2024243"/>
            <a:ext cx="2351143" cy="2066067"/>
          </a:xfrm>
          <a:custGeom>
            <a:avLst/>
            <a:gdLst/>
            <a:ahLst/>
            <a:cxnLst/>
            <a:rect r="r" b="b" t="t" l="l"/>
            <a:pathLst>
              <a:path h="2066067" w="2351143">
                <a:moveTo>
                  <a:pt x="0" y="0"/>
                </a:moveTo>
                <a:lnTo>
                  <a:pt x="2351143" y="0"/>
                </a:lnTo>
                <a:lnTo>
                  <a:pt x="2351143" y="2066066"/>
                </a:lnTo>
                <a:lnTo>
                  <a:pt x="0" y="20660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443852" y="5333941"/>
            <a:ext cx="2112087" cy="2274118"/>
          </a:xfrm>
          <a:custGeom>
            <a:avLst/>
            <a:gdLst/>
            <a:ahLst/>
            <a:cxnLst/>
            <a:rect r="r" b="b" t="t" l="l"/>
            <a:pathLst>
              <a:path h="2274118" w="2112087">
                <a:moveTo>
                  <a:pt x="0" y="0"/>
                </a:moveTo>
                <a:lnTo>
                  <a:pt x="2112087" y="0"/>
                </a:lnTo>
                <a:lnTo>
                  <a:pt x="2112087" y="2274118"/>
                </a:lnTo>
                <a:lnTo>
                  <a:pt x="0" y="22741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6665863" y="8449443"/>
            <a:ext cx="4810400" cy="1099552"/>
            <a:chOff x="0" y="0"/>
            <a:chExt cx="1266937" cy="289594"/>
          </a:xfrm>
        </p:grpSpPr>
        <p:sp>
          <p:nvSpPr>
            <p:cNvPr name="Freeform 12" id="12"/>
            <p:cNvSpPr/>
            <p:nvPr/>
          </p:nvSpPr>
          <p:spPr>
            <a:xfrm flipH="false" flipV="false" rot="0">
              <a:off x="0" y="0"/>
              <a:ext cx="1266937" cy="289594"/>
            </a:xfrm>
            <a:custGeom>
              <a:avLst/>
              <a:gdLst/>
              <a:ahLst/>
              <a:cxnLst/>
              <a:rect r="r" b="b" t="t" l="l"/>
              <a:pathLst>
                <a:path h="289594" w="1266937">
                  <a:moveTo>
                    <a:pt x="82080" y="0"/>
                  </a:moveTo>
                  <a:lnTo>
                    <a:pt x="1184857" y="0"/>
                  </a:lnTo>
                  <a:cubicBezTo>
                    <a:pt x="1230188" y="0"/>
                    <a:pt x="1266937" y="36748"/>
                    <a:pt x="1266937" y="82080"/>
                  </a:cubicBezTo>
                  <a:lnTo>
                    <a:pt x="1266937" y="207514"/>
                  </a:lnTo>
                  <a:cubicBezTo>
                    <a:pt x="1266937" y="252845"/>
                    <a:pt x="1230188" y="289594"/>
                    <a:pt x="1184857" y="289594"/>
                  </a:cubicBezTo>
                  <a:lnTo>
                    <a:pt x="82080" y="289594"/>
                  </a:lnTo>
                  <a:cubicBezTo>
                    <a:pt x="36748" y="289594"/>
                    <a:pt x="0" y="252845"/>
                    <a:pt x="0" y="207514"/>
                  </a:cubicBezTo>
                  <a:lnTo>
                    <a:pt x="0" y="82080"/>
                  </a:lnTo>
                  <a:cubicBezTo>
                    <a:pt x="0" y="36748"/>
                    <a:pt x="36748" y="0"/>
                    <a:pt x="82080" y="0"/>
                  </a:cubicBezTo>
                  <a:close/>
                </a:path>
              </a:pathLst>
            </a:custGeom>
            <a:solidFill>
              <a:srgbClr val="0C0C0C"/>
            </a:solidFill>
            <a:ln w="19050" cap="rnd">
              <a:solidFill>
                <a:srgbClr val="0C0C0C"/>
              </a:solidFill>
              <a:prstDash val="solid"/>
              <a:round/>
            </a:ln>
          </p:spPr>
        </p:sp>
        <p:sp>
          <p:nvSpPr>
            <p:cNvPr name="TextBox 13" id="13"/>
            <p:cNvSpPr txBox="true"/>
            <p:nvPr/>
          </p:nvSpPr>
          <p:spPr>
            <a:xfrm>
              <a:off x="0" y="-38100"/>
              <a:ext cx="1266937" cy="32769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796182" y="8307550"/>
            <a:ext cx="4825955" cy="1081692"/>
            <a:chOff x="0" y="0"/>
            <a:chExt cx="1271033" cy="284890"/>
          </a:xfrm>
        </p:grpSpPr>
        <p:sp>
          <p:nvSpPr>
            <p:cNvPr name="Freeform 15" id="15"/>
            <p:cNvSpPr/>
            <p:nvPr/>
          </p:nvSpPr>
          <p:spPr>
            <a:xfrm flipH="false" flipV="false" rot="0">
              <a:off x="0" y="0"/>
              <a:ext cx="1271033" cy="284890"/>
            </a:xfrm>
            <a:custGeom>
              <a:avLst/>
              <a:gdLst/>
              <a:ahLst/>
              <a:cxnLst/>
              <a:rect r="r" b="b" t="t" l="l"/>
              <a:pathLst>
                <a:path h="284890" w="1271033">
                  <a:moveTo>
                    <a:pt x="81816" y="0"/>
                  </a:moveTo>
                  <a:lnTo>
                    <a:pt x="1189218" y="0"/>
                  </a:lnTo>
                  <a:cubicBezTo>
                    <a:pt x="1210917" y="0"/>
                    <a:pt x="1231727" y="8620"/>
                    <a:pt x="1247070" y="23963"/>
                  </a:cubicBezTo>
                  <a:cubicBezTo>
                    <a:pt x="1262414" y="39307"/>
                    <a:pt x="1271033" y="60117"/>
                    <a:pt x="1271033" y="81816"/>
                  </a:cubicBezTo>
                  <a:lnTo>
                    <a:pt x="1271033" y="203075"/>
                  </a:lnTo>
                  <a:cubicBezTo>
                    <a:pt x="1271033" y="224773"/>
                    <a:pt x="1262414" y="245584"/>
                    <a:pt x="1247070" y="260927"/>
                  </a:cubicBezTo>
                  <a:cubicBezTo>
                    <a:pt x="1231727" y="276270"/>
                    <a:pt x="1210917" y="284890"/>
                    <a:pt x="1189218" y="284890"/>
                  </a:cubicBezTo>
                  <a:lnTo>
                    <a:pt x="81816" y="284890"/>
                  </a:lnTo>
                  <a:cubicBezTo>
                    <a:pt x="60117" y="284890"/>
                    <a:pt x="39307" y="276270"/>
                    <a:pt x="23963" y="260927"/>
                  </a:cubicBezTo>
                  <a:cubicBezTo>
                    <a:pt x="8620" y="245584"/>
                    <a:pt x="0" y="224773"/>
                    <a:pt x="0" y="203075"/>
                  </a:cubicBezTo>
                  <a:lnTo>
                    <a:pt x="0" y="81816"/>
                  </a:lnTo>
                  <a:cubicBezTo>
                    <a:pt x="0" y="60117"/>
                    <a:pt x="8620" y="39307"/>
                    <a:pt x="23963" y="23963"/>
                  </a:cubicBezTo>
                  <a:cubicBezTo>
                    <a:pt x="39307" y="8620"/>
                    <a:pt x="60117" y="0"/>
                    <a:pt x="81816" y="0"/>
                  </a:cubicBezTo>
                  <a:close/>
                </a:path>
              </a:pathLst>
            </a:custGeom>
            <a:solidFill>
              <a:srgbClr val="F2F2F2"/>
            </a:solidFill>
            <a:ln w="19050" cap="rnd">
              <a:solidFill>
                <a:srgbClr val="0C0C0C"/>
              </a:solidFill>
              <a:prstDash val="solid"/>
              <a:round/>
            </a:ln>
          </p:spPr>
        </p:sp>
        <p:sp>
          <p:nvSpPr>
            <p:cNvPr name="TextBox 16" id="16"/>
            <p:cNvSpPr txBox="true"/>
            <p:nvPr/>
          </p:nvSpPr>
          <p:spPr>
            <a:xfrm>
              <a:off x="0" y="-38100"/>
              <a:ext cx="1271033" cy="32299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3515031" y="5481176"/>
            <a:ext cx="822325" cy="726729"/>
          </a:xfrm>
          <a:custGeom>
            <a:avLst/>
            <a:gdLst/>
            <a:ahLst/>
            <a:cxnLst/>
            <a:rect r="r" b="b" t="t" l="l"/>
            <a:pathLst>
              <a:path h="726729" w="822325">
                <a:moveTo>
                  <a:pt x="0" y="0"/>
                </a:moveTo>
                <a:lnTo>
                  <a:pt x="822324" y="0"/>
                </a:lnTo>
                <a:lnTo>
                  <a:pt x="822324" y="726729"/>
                </a:lnTo>
                <a:lnTo>
                  <a:pt x="0" y="726729"/>
                </a:lnTo>
                <a:lnTo>
                  <a:pt x="0" y="0"/>
                </a:lnTo>
                <a:close/>
              </a:path>
            </a:pathLst>
          </a:custGeom>
          <a:blipFill>
            <a:blip r:embed="rId14"/>
            <a:stretch>
              <a:fillRect l="0" t="0" r="0" b="0"/>
            </a:stretch>
          </a:blipFill>
        </p:spPr>
      </p:sp>
      <p:sp>
        <p:nvSpPr>
          <p:cNvPr name="Freeform 18" id="18"/>
          <p:cNvSpPr/>
          <p:nvPr/>
        </p:nvSpPr>
        <p:spPr>
          <a:xfrm flipH="false" flipV="false" rot="0">
            <a:off x="14127766" y="1360963"/>
            <a:ext cx="856642" cy="913751"/>
          </a:xfrm>
          <a:custGeom>
            <a:avLst/>
            <a:gdLst/>
            <a:ahLst/>
            <a:cxnLst/>
            <a:rect r="r" b="b" t="t" l="l"/>
            <a:pathLst>
              <a:path h="913751" w="856642">
                <a:moveTo>
                  <a:pt x="0" y="0"/>
                </a:moveTo>
                <a:lnTo>
                  <a:pt x="856642" y="0"/>
                </a:lnTo>
                <a:lnTo>
                  <a:pt x="856642" y="913751"/>
                </a:lnTo>
                <a:lnTo>
                  <a:pt x="0" y="913751"/>
                </a:lnTo>
                <a:lnTo>
                  <a:pt x="0" y="0"/>
                </a:lnTo>
                <a:close/>
              </a:path>
            </a:pathLst>
          </a:custGeom>
          <a:blipFill>
            <a:blip r:embed="rId15"/>
            <a:stretch>
              <a:fillRect l="0" t="0" r="0" b="0"/>
            </a:stretch>
          </a:blipFill>
        </p:spPr>
      </p:sp>
      <p:sp>
        <p:nvSpPr>
          <p:cNvPr name="Freeform 19" id="19"/>
          <p:cNvSpPr/>
          <p:nvPr/>
        </p:nvSpPr>
        <p:spPr>
          <a:xfrm flipH="false" flipV="false" rot="-1879346">
            <a:off x="9162215" y="3364694"/>
            <a:ext cx="1057020" cy="1071756"/>
          </a:xfrm>
          <a:custGeom>
            <a:avLst/>
            <a:gdLst/>
            <a:ahLst/>
            <a:cxnLst/>
            <a:rect r="r" b="b" t="t" l="l"/>
            <a:pathLst>
              <a:path h="1071756" w="1057020">
                <a:moveTo>
                  <a:pt x="0" y="0"/>
                </a:moveTo>
                <a:lnTo>
                  <a:pt x="1057019" y="0"/>
                </a:lnTo>
                <a:lnTo>
                  <a:pt x="1057019" y="1071756"/>
                </a:lnTo>
                <a:lnTo>
                  <a:pt x="0" y="1071756"/>
                </a:lnTo>
                <a:lnTo>
                  <a:pt x="0" y="0"/>
                </a:lnTo>
                <a:close/>
              </a:path>
            </a:pathLst>
          </a:custGeom>
          <a:blipFill>
            <a:blip r:embed="rId16"/>
            <a:stretch>
              <a:fillRect l="0" t="0" r="0" b="0"/>
            </a:stretch>
          </a:blipFill>
        </p:spPr>
      </p:sp>
      <p:sp>
        <p:nvSpPr>
          <p:cNvPr name="Freeform 20" id="20"/>
          <p:cNvSpPr/>
          <p:nvPr/>
        </p:nvSpPr>
        <p:spPr>
          <a:xfrm flipH="false" flipV="false" rot="-628592">
            <a:off x="8040879" y="5901760"/>
            <a:ext cx="957756" cy="828459"/>
          </a:xfrm>
          <a:custGeom>
            <a:avLst/>
            <a:gdLst/>
            <a:ahLst/>
            <a:cxnLst/>
            <a:rect r="r" b="b" t="t" l="l"/>
            <a:pathLst>
              <a:path h="828459" w="957756">
                <a:moveTo>
                  <a:pt x="0" y="0"/>
                </a:moveTo>
                <a:lnTo>
                  <a:pt x="957757" y="0"/>
                </a:lnTo>
                <a:lnTo>
                  <a:pt x="957757" y="828459"/>
                </a:lnTo>
                <a:lnTo>
                  <a:pt x="0" y="828459"/>
                </a:lnTo>
                <a:lnTo>
                  <a:pt x="0" y="0"/>
                </a:lnTo>
                <a:close/>
              </a:path>
            </a:pathLst>
          </a:custGeom>
          <a:blipFill>
            <a:blip r:embed="rId17"/>
            <a:stretch>
              <a:fillRect l="0" t="0" r="0" b="0"/>
            </a:stretch>
          </a:blipFill>
        </p:spPr>
      </p:sp>
      <p:sp>
        <p:nvSpPr>
          <p:cNvPr name="Freeform 21" id="21"/>
          <p:cNvSpPr/>
          <p:nvPr/>
        </p:nvSpPr>
        <p:spPr>
          <a:xfrm flipH="false" flipV="false" rot="1140008">
            <a:off x="10706109" y="4781397"/>
            <a:ext cx="416059" cy="542981"/>
          </a:xfrm>
          <a:custGeom>
            <a:avLst/>
            <a:gdLst/>
            <a:ahLst/>
            <a:cxnLst/>
            <a:rect r="r" b="b" t="t" l="l"/>
            <a:pathLst>
              <a:path h="542981" w="416059">
                <a:moveTo>
                  <a:pt x="0" y="0"/>
                </a:moveTo>
                <a:lnTo>
                  <a:pt x="416059" y="0"/>
                </a:lnTo>
                <a:lnTo>
                  <a:pt x="416059" y="542980"/>
                </a:lnTo>
                <a:lnTo>
                  <a:pt x="0" y="542980"/>
                </a:lnTo>
                <a:lnTo>
                  <a:pt x="0" y="0"/>
                </a:lnTo>
                <a:close/>
              </a:path>
            </a:pathLst>
          </a:custGeom>
          <a:blipFill>
            <a:blip r:embed="rId18"/>
            <a:stretch>
              <a:fillRect l="0" t="0" r="0" b="0"/>
            </a:stretch>
          </a:blipFill>
        </p:spPr>
      </p:sp>
      <p:sp>
        <p:nvSpPr>
          <p:cNvPr name="Freeform 22" id="22"/>
          <p:cNvSpPr/>
          <p:nvPr/>
        </p:nvSpPr>
        <p:spPr>
          <a:xfrm flipH="false" flipV="false" rot="-1002630">
            <a:off x="5913566" y="2535425"/>
            <a:ext cx="660321" cy="658670"/>
          </a:xfrm>
          <a:custGeom>
            <a:avLst/>
            <a:gdLst/>
            <a:ahLst/>
            <a:cxnLst/>
            <a:rect r="r" b="b" t="t" l="l"/>
            <a:pathLst>
              <a:path h="658670" w="660321">
                <a:moveTo>
                  <a:pt x="0" y="0"/>
                </a:moveTo>
                <a:lnTo>
                  <a:pt x="660321" y="0"/>
                </a:lnTo>
                <a:lnTo>
                  <a:pt x="660321" y="658670"/>
                </a:lnTo>
                <a:lnTo>
                  <a:pt x="0" y="658670"/>
                </a:lnTo>
                <a:lnTo>
                  <a:pt x="0" y="0"/>
                </a:lnTo>
                <a:close/>
              </a:path>
            </a:pathLst>
          </a:custGeom>
          <a:blipFill>
            <a:blip r:embed="rId19"/>
            <a:stretch>
              <a:fillRect l="0" t="0" r="0" b="0"/>
            </a:stretch>
          </a:blipFill>
        </p:spPr>
      </p:sp>
      <p:sp>
        <p:nvSpPr>
          <p:cNvPr name="Freeform 23" id="23"/>
          <p:cNvSpPr/>
          <p:nvPr/>
        </p:nvSpPr>
        <p:spPr>
          <a:xfrm flipH="false" flipV="false" rot="-1635556">
            <a:off x="818870" y="9017960"/>
            <a:ext cx="542356" cy="621611"/>
          </a:xfrm>
          <a:custGeom>
            <a:avLst/>
            <a:gdLst/>
            <a:ahLst/>
            <a:cxnLst/>
            <a:rect r="r" b="b" t="t" l="l"/>
            <a:pathLst>
              <a:path h="621611" w="542356">
                <a:moveTo>
                  <a:pt x="0" y="0"/>
                </a:moveTo>
                <a:lnTo>
                  <a:pt x="542356" y="0"/>
                </a:lnTo>
                <a:lnTo>
                  <a:pt x="542356" y="621611"/>
                </a:lnTo>
                <a:lnTo>
                  <a:pt x="0" y="621611"/>
                </a:lnTo>
                <a:lnTo>
                  <a:pt x="0" y="0"/>
                </a:lnTo>
                <a:close/>
              </a:path>
            </a:pathLst>
          </a:custGeom>
          <a:blipFill>
            <a:blip r:embed="rId20"/>
            <a:stretch>
              <a:fillRect l="0" t="0" r="0" b="0"/>
            </a:stretch>
          </a:blipFill>
        </p:spPr>
      </p:sp>
      <p:sp>
        <p:nvSpPr>
          <p:cNvPr name="Freeform 24" id="24"/>
          <p:cNvSpPr/>
          <p:nvPr/>
        </p:nvSpPr>
        <p:spPr>
          <a:xfrm flipH="false" flipV="false" rot="1094895">
            <a:off x="16620853" y="865181"/>
            <a:ext cx="718136" cy="823078"/>
          </a:xfrm>
          <a:custGeom>
            <a:avLst/>
            <a:gdLst/>
            <a:ahLst/>
            <a:cxnLst/>
            <a:rect r="r" b="b" t="t" l="l"/>
            <a:pathLst>
              <a:path h="823078" w="718136">
                <a:moveTo>
                  <a:pt x="0" y="0"/>
                </a:moveTo>
                <a:lnTo>
                  <a:pt x="718136" y="0"/>
                </a:lnTo>
                <a:lnTo>
                  <a:pt x="718136" y="823078"/>
                </a:lnTo>
                <a:lnTo>
                  <a:pt x="0" y="823078"/>
                </a:lnTo>
                <a:lnTo>
                  <a:pt x="0" y="0"/>
                </a:lnTo>
                <a:close/>
              </a:path>
            </a:pathLst>
          </a:custGeom>
          <a:blipFill>
            <a:blip r:embed="rId20"/>
            <a:stretch>
              <a:fillRect l="0" t="0" r="0" b="0"/>
            </a:stretch>
          </a:blipFill>
        </p:spPr>
      </p:sp>
      <p:sp>
        <p:nvSpPr>
          <p:cNvPr name="Freeform 25" id="25"/>
          <p:cNvSpPr/>
          <p:nvPr/>
        </p:nvSpPr>
        <p:spPr>
          <a:xfrm flipH="false" flipV="false" rot="-767586">
            <a:off x="16341505" y="1586831"/>
            <a:ext cx="337078" cy="386336"/>
          </a:xfrm>
          <a:custGeom>
            <a:avLst/>
            <a:gdLst/>
            <a:ahLst/>
            <a:cxnLst/>
            <a:rect r="r" b="b" t="t" l="l"/>
            <a:pathLst>
              <a:path h="386336" w="337078">
                <a:moveTo>
                  <a:pt x="0" y="0"/>
                </a:moveTo>
                <a:lnTo>
                  <a:pt x="337078" y="0"/>
                </a:lnTo>
                <a:lnTo>
                  <a:pt x="337078" y="386336"/>
                </a:lnTo>
                <a:lnTo>
                  <a:pt x="0" y="386336"/>
                </a:lnTo>
                <a:lnTo>
                  <a:pt x="0" y="0"/>
                </a:lnTo>
                <a:close/>
              </a:path>
            </a:pathLst>
          </a:custGeom>
          <a:blipFill>
            <a:blip r:embed="rId20"/>
            <a:stretch>
              <a:fillRect l="0" t="0" r="0" b="0"/>
            </a:stretch>
          </a:blipFill>
        </p:spPr>
      </p:sp>
      <p:sp>
        <p:nvSpPr>
          <p:cNvPr name="Freeform 26" id="26"/>
          <p:cNvSpPr/>
          <p:nvPr/>
        </p:nvSpPr>
        <p:spPr>
          <a:xfrm flipH="false" flipV="false" rot="-955164">
            <a:off x="16846856" y="8744111"/>
            <a:ext cx="2207613" cy="1970295"/>
          </a:xfrm>
          <a:custGeom>
            <a:avLst/>
            <a:gdLst/>
            <a:ahLst/>
            <a:cxnLst/>
            <a:rect r="r" b="b" t="t" l="l"/>
            <a:pathLst>
              <a:path h="1970295" w="2207613">
                <a:moveTo>
                  <a:pt x="0" y="0"/>
                </a:moveTo>
                <a:lnTo>
                  <a:pt x="2207613" y="0"/>
                </a:lnTo>
                <a:lnTo>
                  <a:pt x="2207613" y="1970294"/>
                </a:lnTo>
                <a:lnTo>
                  <a:pt x="0" y="1970294"/>
                </a:lnTo>
                <a:lnTo>
                  <a:pt x="0" y="0"/>
                </a:lnTo>
                <a:close/>
              </a:path>
            </a:pathLst>
          </a:custGeom>
          <a:blipFill>
            <a:blip r:embed="rId21"/>
            <a:stretch>
              <a:fillRect l="0" t="0" r="0" b="0"/>
            </a:stretch>
          </a:blipFill>
        </p:spPr>
      </p:sp>
      <p:sp>
        <p:nvSpPr>
          <p:cNvPr name="Freeform 27" id="27"/>
          <p:cNvSpPr/>
          <p:nvPr/>
        </p:nvSpPr>
        <p:spPr>
          <a:xfrm flipH="false" flipV="false" rot="-2174044">
            <a:off x="885222" y="1318332"/>
            <a:ext cx="1538161" cy="526820"/>
          </a:xfrm>
          <a:custGeom>
            <a:avLst/>
            <a:gdLst/>
            <a:ahLst/>
            <a:cxnLst/>
            <a:rect r="r" b="b" t="t" l="l"/>
            <a:pathLst>
              <a:path h="526820" w="1538161">
                <a:moveTo>
                  <a:pt x="0" y="0"/>
                </a:moveTo>
                <a:lnTo>
                  <a:pt x="1538162" y="0"/>
                </a:lnTo>
                <a:lnTo>
                  <a:pt x="1538162" y="526820"/>
                </a:lnTo>
                <a:lnTo>
                  <a:pt x="0" y="526820"/>
                </a:lnTo>
                <a:lnTo>
                  <a:pt x="0" y="0"/>
                </a:lnTo>
                <a:close/>
              </a:path>
            </a:pathLst>
          </a:custGeom>
          <a:blipFill>
            <a:blip r:embed="rId22"/>
            <a:stretch>
              <a:fillRect l="0" t="0" r="0" b="0"/>
            </a:stretch>
          </a:blipFill>
        </p:spPr>
      </p:sp>
      <p:sp>
        <p:nvSpPr>
          <p:cNvPr name="Freeform 28" id="28"/>
          <p:cNvSpPr/>
          <p:nvPr/>
        </p:nvSpPr>
        <p:spPr>
          <a:xfrm flipH="false" flipV="false" rot="3635605">
            <a:off x="12435718" y="5302299"/>
            <a:ext cx="382153" cy="590197"/>
          </a:xfrm>
          <a:custGeom>
            <a:avLst/>
            <a:gdLst/>
            <a:ahLst/>
            <a:cxnLst/>
            <a:rect r="r" b="b" t="t" l="l"/>
            <a:pathLst>
              <a:path h="590197" w="382153">
                <a:moveTo>
                  <a:pt x="0" y="0"/>
                </a:moveTo>
                <a:lnTo>
                  <a:pt x="382153" y="0"/>
                </a:lnTo>
                <a:lnTo>
                  <a:pt x="382153" y="590197"/>
                </a:lnTo>
                <a:lnTo>
                  <a:pt x="0" y="590197"/>
                </a:lnTo>
                <a:lnTo>
                  <a:pt x="0" y="0"/>
                </a:lnTo>
                <a:close/>
              </a:path>
            </a:pathLst>
          </a:custGeom>
          <a:blipFill>
            <a:blip r:embed="rId23"/>
            <a:stretch>
              <a:fillRect l="0" t="0" r="0" b="0"/>
            </a:stretch>
          </a:blipFill>
        </p:spPr>
      </p:sp>
      <p:sp>
        <p:nvSpPr>
          <p:cNvPr name="Freeform 29" id="29"/>
          <p:cNvSpPr/>
          <p:nvPr/>
        </p:nvSpPr>
        <p:spPr>
          <a:xfrm flipH="false" flipV="false" rot="0">
            <a:off x="2531545" y="2411255"/>
            <a:ext cx="2282989" cy="1909149"/>
          </a:xfrm>
          <a:custGeom>
            <a:avLst/>
            <a:gdLst/>
            <a:ahLst/>
            <a:cxnLst/>
            <a:rect r="r" b="b" t="t" l="l"/>
            <a:pathLst>
              <a:path h="1909149" w="2282989">
                <a:moveTo>
                  <a:pt x="0" y="0"/>
                </a:moveTo>
                <a:lnTo>
                  <a:pt x="2282988" y="0"/>
                </a:lnTo>
                <a:lnTo>
                  <a:pt x="2282988" y="1909149"/>
                </a:lnTo>
                <a:lnTo>
                  <a:pt x="0" y="190914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0" id="30"/>
          <p:cNvSpPr/>
          <p:nvPr/>
        </p:nvSpPr>
        <p:spPr>
          <a:xfrm flipH="false" flipV="false" rot="0">
            <a:off x="4255396" y="1923074"/>
            <a:ext cx="1875508" cy="1974219"/>
          </a:xfrm>
          <a:custGeom>
            <a:avLst/>
            <a:gdLst/>
            <a:ahLst/>
            <a:cxnLst/>
            <a:rect r="r" b="b" t="t" l="l"/>
            <a:pathLst>
              <a:path h="1974219" w="1875508">
                <a:moveTo>
                  <a:pt x="0" y="0"/>
                </a:moveTo>
                <a:lnTo>
                  <a:pt x="1875508" y="0"/>
                </a:lnTo>
                <a:lnTo>
                  <a:pt x="1875508" y="1974219"/>
                </a:lnTo>
                <a:lnTo>
                  <a:pt x="0" y="19742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31" id="31"/>
          <p:cNvSpPr/>
          <p:nvPr/>
        </p:nvSpPr>
        <p:spPr>
          <a:xfrm flipH="false" flipV="false" rot="308411">
            <a:off x="7740623" y="1755526"/>
            <a:ext cx="2351143" cy="2066067"/>
          </a:xfrm>
          <a:custGeom>
            <a:avLst/>
            <a:gdLst/>
            <a:ahLst/>
            <a:cxnLst/>
            <a:rect r="r" b="b" t="t" l="l"/>
            <a:pathLst>
              <a:path h="2066067" w="2351143">
                <a:moveTo>
                  <a:pt x="0" y="0"/>
                </a:moveTo>
                <a:lnTo>
                  <a:pt x="2351143" y="0"/>
                </a:lnTo>
                <a:lnTo>
                  <a:pt x="2351143" y="2066067"/>
                </a:lnTo>
                <a:lnTo>
                  <a:pt x="0" y="206606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2" id="32"/>
          <p:cNvSpPr/>
          <p:nvPr/>
        </p:nvSpPr>
        <p:spPr>
          <a:xfrm flipH="false" flipV="false" rot="-459192">
            <a:off x="9566316" y="2444804"/>
            <a:ext cx="2099710" cy="1755882"/>
          </a:xfrm>
          <a:custGeom>
            <a:avLst/>
            <a:gdLst/>
            <a:ahLst/>
            <a:cxnLst/>
            <a:rect r="r" b="b" t="t" l="l"/>
            <a:pathLst>
              <a:path h="1755882" w="2099710">
                <a:moveTo>
                  <a:pt x="0" y="0"/>
                </a:moveTo>
                <a:lnTo>
                  <a:pt x="2099709" y="0"/>
                </a:lnTo>
                <a:lnTo>
                  <a:pt x="2099709" y="1755882"/>
                </a:lnTo>
                <a:lnTo>
                  <a:pt x="0" y="175588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p:cNvSpPr/>
          <p:nvPr/>
        </p:nvSpPr>
        <p:spPr>
          <a:xfrm flipH="false" flipV="false" rot="443940">
            <a:off x="11123464" y="1945913"/>
            <a:ext cx="1814018" cy="1909492"/>
          </a:xfrm>
          <a:custGeom>
            <a:avLst/>
            <a:gdLst/>
            <a:ahLst/>
            <a:cxnLst/>
            <a:rect r="r" b="b" t="t" l="l"/>
            <a:pathLst>
              <a:path h="1909492" w="1814018">
                <a:moveTo>
                  <a:pt x="0" y="0"/>
                </a:moveTo>
                <a:lnTo>
                  <a:pt x="1814018" y="0"/>
                </a:lnTo>
                <a:lnTo>
                  <a:pt x="1814018" y="1909492"/>
                </a:lnTo>
                <a:lnTo>
                  <a:pt x="0" y="190949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4" id="34"/>
          <p:cNvSpPr/>
          <p:nvPr/>
        </p:nvSpPr>
        <p:spPr>
          <a:xfrm flipH="false" flipV="false" rot="0">
            <a:off x="12734952" y="2439830"/>
            <a:ext cx="1394718" cy="1940477"/>
          </a:xfrm>
          <a:custGeom>
            <a:avLst/>
            <a:gdLst/>
            <a:ahLst/>
            <a:cxnLst/>
            <a:rect r="r" b="b" t="t" l="l"/>
            <a:pathLst>
              <a:path h="1940477" w="1394718">
                <a:moveTo>
                  <a:pt x="0" y="0"/>
                </a:moveTo>
                <a:lnTo>
                  <a:pt x="1394718" y="0"/>
                </a:lnTo>
                <a:lnTo>
                  <a:pt x="1394718" y="1940477"/>
                </a:lnTo>
                <a:lnTo>
                  <a:pt x="0" y="194047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5" id="35"/>
          <p:cNvSpPr/>
          <p:nvPr/>
        </p:nvSpPr>
        <p:spPr>
          <a:xfrm flipH="false" flipV="false" rot="323928">
            <a:off x="15505935" y="2434174"/>
            <a:ext cx="2264185" cy="1893424"/>
          </a:xfrm>
          <a:custGeom>
            <a:avLst/>
            <a:gdLst/>
            <a:ahLst/>
            <a:cxnLst/>
            <a:rect r="r" b="b" t="t" l="l"/>
            <a:pathLst>
              <a:path h="1893424" w="2264185">
                <a:moveTo>
                  <a:pt x="0" y="0"/>
                </a:moveTo>
                <a:lnTo>
                  <a:pt x="2264185" y="0"/>
                </a:lnTo>
                <a:lnTo>
                  <a:pt x="2264185" y="1893425"/>
                </a:lnTo>
                <a:lnTo>
                  <a:pt x="0" y="1893425"/>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6" id="36"/>
          <p:cNvSpPr/>
          <p:nvPr/>
        </p:nvSpPr>
        <p:spPr>
          <a:xfrm flipH="false" flipV="false" rot="-268832">
            <a:off x="2054149" y="5421693"/>
            <a:ext cx="2451554" cy="2362686"/>
          </a:xfrm>
          <a:custGeom>
            <a:avLst/>
            <a:gdLst/>
            <a:ahLst/>
            <a:cxnLst/>
            <a:rect r="r" b="b" t="t" l="l"/>
            <a:pathLst>
              <a:path h="2362686" w="2451554">
                <a:moveTo>
                  <a:pt x="0" y="0"/>
                </a:moveTo>
                <a:lnTo>
                  <a:pt x="2451554" y="0"/>
                </a:lnTo>
                <a:lnTo>
                  <a:pt x="2451554" y="2362686"/>
                </a:lnTo>
                <a:lnTo>
                  <a:pt x="0" y="2362686"/>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7" id="37"/>
          <p:cNvSpPr/>
          <p:nvPr/>
        </p:nvSpPr>
        <p:spPr>
          <a:xfrm flipH="false" flipV="false" rot="495725">
            <a:off x="4739889" y="5886216"/>
            <a:ext cx="1669372" cy="2322604"/>
          </a:xfrm>
          <a:custGeom>
            <a:avLst/>
            <a:gdLst/>
            <a:ahLst/>
            <a:cxnLst/>
            <a:rect r="r" b="b" t="t" l="l"/>
            <a:pathLst>
              <a:path h="2322604" w="1669372">
                <a:moveTo>
                  <a:pt x="0" y="0"/>
                </a:moveTo>
                <a:lnTo>
                  <a:pt x="1669371" y="0"/>
                </a:lnTo>
                <a:lnTo>
                  <a:pt x="1669371" y="2322604"/>
                </a:lnTo>
                <a:lnTo>
                  <a:pt x="0" y="232260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8" id="38"/>
          <p:cNvSpPr/>
          <p:nvPr/>
        </p:nvSpPr>
        <p:spPr>
          <a:xfrm flipH="false" flipV="false" rot="765840">
            <a:off x="10573339" y="5326632"/>
            <a:ext cx="2047229" cy="2154978"/>
          </a:xfrm>
          <a:custGeom>
            <a:avLst/>
            <a:gdLst/>
            <a:ahLst/>
            <a:cxnLst/>
            <a:rect r="r" b="b" t="t" l="l"/>
            <a:pathLst>
              <a:path h="2154978" w="2047229">
                <a:moveTo>
                  <a:pt x="0" y="0"/>
                </a:moveTo>
                <a:lnTo>
                  <a:pt x="2047229" y="0"/>
                </a:lnTo>
                <a:lnTo>
                  <a:pt x="2047229" y="2154979"/>
                </a:lnTo>
                <a:lnTo>
                  <a:pt x="0" y="2154979"/>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TextBox 39" id="39"/>
          <p:cNvSpPr txBox="true"/>
          <p:nvPr/>
        </p:nvSpPr>
        <p:spPr>
          <a:xfrm rot="0">
            <a:off x="6861482" y="8550899"/>
            <a:ext cx="4565037" cy="537845"/>
          </a:xfrm>
          <a:prstGeom prst="rect">
            <a:avLst/>
          </a:prstGeom>
        </p:spPr>
        <p:txBody>
          <a:bodyPr anchor="t" rtlCol="false" tIns="0" lIns="0" bIns="0" rIns="0">
            <a:spAutoFit/>
          </a:bodyPr>
          <a:lstStyle/>
          <a:p>
            <a:pPr algn="ctr">
              <a:lnSpc>
                <a:spcPts val="4479"/>
              </a:lnSpc>
            </a:pPr>
            <a:r>
              <a:rPr lang="en-US" sz="3199" b="true">
                <a:solidFill>
                  <a:srgbClr val="000000"/>
                </a:solidFill>
                <a:latin typeface="Gordita Bold"/>
                <a:ea typeface="Gordita Bold"/>
                <a:cs typeface="Gordita Bold"/>
                <a:sym typeface="Gordita Bold"/>
              </a:rPr>
              <a:t>KELOMPOK 12</a:t>
            </a:r>
          </a:p>
        </p:txBody>
      </p:sp>
      <p:sp>
        <p:nvSpPr>
          <p:cNvPr name="Freeform 40" id="40"/>
          <p:cNvSpPr/>
          <p:nvPr/>
        </p:nvSpPr>
        <p:spPr>
          <a:xfrm flipH="false" flipV="false" rot="-274185">
            <a:off x="12587632" y="6029596"/>
            <a:ext cx="1463263" cy="2035844"/>
          </a:xfrm>
          <a:custGeom>
            <a:avLst/>
            <a:gdLst/>
            <a:ahLst/>
            <a:cxnLst/>
            <a:rect r="r" b="b" t="t" l="l"/>
            <a:pathLst>
              <a:path h="2035844" w="1463263">
                <a:moveTo>
                  <a:pt x="0" y="0"/>
                </a:moveTo>
                <a:lnTo>
                  <a:pt x="1463263" y="0"/>
                </a:lnTo>
                <a:lnTo>
                  <a:pt x="1463263" y="2035844"/>
                </a:lnTo>
                <a:lnTo>
                  <a:pt x="0" y="203584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41" id="41"/>
          <p:cNvSpPr/>
          <p:nvPr/>
        </p:nvSpPr>
        <p:spPr>
          <a:xfrm flipH="false" flipV="false" rot="549163">
            <a:off x="14050895" y="5254198"/>
            <a:ext cx="2108405" cy="2219374"/>
          </a:xfrm>
          <a:custGeom>
            <a:avLst/>
            <a:gdLst/>
            <a:ahLst/>
            <a:cxnLst/>
            <a:rect r="r" b="b" t="t" l="l"/>
            <a:pathLst>
              <a:path h="2219374" w="2108405">
                <a:moveTo>
                  <a:pt x="0" y="0"/>
                </a:moveTo>
                <a:lnTo>
                  <a:pt x="2108405" y="0"/>
                </a:lnTo>
                <a:lnTo>
                  <a:pt x="2108405" y="2219374"/>
                </a:lnTo>
                <a:lnTo>
                  <a:pt x="0" y="221937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6" id="6"/>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7" id="7"/>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8" id="8"/>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9" id="9"/>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0" id="10"/>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1" id="11"/>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grpSp>
        <p:nvGrpSpPr>
          <p:cNvPr name="Group 12" id="12"/>
          <p:cNvGrpSpPr/>
          <p:nvPr/>
        </p:nvGrpSpPr>
        <p:grpSpPr>
          <a:xfrm rot="0">
            <a:off x="1028700" y="3567469"/>
            <a:ext cx="15509351" cy="3498848"/>
            <a:chOff x="0" y="0"/>
            <a:chExt cx="20679135" cy="4665131"/>
          </a:xfrm>
        </p:grpSpPr>
        <p:grpSp>
          <p:nvGrpSpPr>
            <p:cNvPr name="Group 13" id="13"/>
            <p:cNvGrpSpPr/>
            <p:nvPr/>
          </p:nvGrpSpPr>
          <p:grpSpPr>
            <a:xfrm rot="0">
              <a:off x="191605" y="384245"/>
              <a:ext cx="18361657" cy="971833"/>
              <a:chOff x="0" y="0"/>
              <a:chExt cx="3626994" cy="191967"/>
            </a:xfrm>
          </p:grpSpPr>
          <p:sp>
            <p:nvSpPr>
              <p:cNvPr name="Freeform 14" id="14"/>
              <p:cNvSpPr/>
              <p:nvPr/>
            </p:nvSpPr>
            <p:spPr>
              <a:xfrm flipH="false" flipV="false" rot="0">
                <a:off x="0" y="0"/>
                <a:ext cx="3626994" cy="191967"/>
              </a:xfrm>
              <a:custGeom>
                <a:avLst/>
                <a:gdLst/>
                <a:ahLst/>
                <a:cxnLst/>
                <a:rect r="r" b="b" t="t" l="l"/>
                <a:pathLst>
                  <a:path h="191967" w="3626994">
                    <a:moveTo>
                      <a:pt x="0" y="0"/>
                    </a:moveTo>
                    <a:lnTo>
                      <a:pt x="3626994" y="0"/>
                    </a:lnTo>
                    <a:lnTo>
                      <a:pt x="3626994" y="191967"/>
                    </a:lnTo>
                    <a:lnTo>
                      <a:pt x="0" y="191967"/>
                    </a:lnTo>
                    <a:close/>
                  </a:path>
                </a:pathLst>
              </a:custGeom>
              <a:solidFill>
                <a:srgbClr val="9B5732"/>
              </a:solidFill>
            </p:spPr>
          </p:sp>
          <p:sp>
            <p:nvSpPr>
              <p:cNvPr name="TextBox 15" id="15"/>
              <p:cNvSpPr txBox="true"/>
              <p:nvPr/>
            </p:nvSpPr>
            <p:spPr>
              <a:xfrm>
                <a:off x="0" y="-38100"/>
                <a:ext cx="3626994" cy="2300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3505" y="2035664"/>
              <a:ext cx="20061372" cy="971833"/>
              <a:chOff x="0" y="0"/>
              <a:chExt cx="3962740" cy="191967"/>
            </a:xfrm>
          </p:grpSpPr>
          <p:sp>
            <p:nvSpPr>
              <p:cNvPr name="Freeform 17" id="17"/>
              <p:cNvSpPr/>
              <p:nvPr/>
            </p:nvSpPr>
            <p:spPr>
              <a:xfrm flipH="false" flipV="false" rot="0">
                <a:off x="0" y="0"/>
                <a:ext cx="3962740" cy="191967"/>
              </a:xfrm>
              <a:custGeom>
                <a:avLst/>
                <a:gdLst/>
                <a:ahLst/>
                <a:cxnLst/>
                <a:rect r="r" b="b" t="t" l="l"/>
                <a:pathLst>
                  <a:path h="191967" w="3962740">
                    <a:moveTo>
                      <a:pt x="0" y="0"/>
                    </a:moveTo>
                    <a:lnTo>
                      <a:pt x="3962740" y="0"/>
                    </a:lnTo>
                    <a:lnTo>
                      <a:pt x="3962740" y="191967"/>
                    </a:lnTo>
                    <a:lnTo>
                      <a:pt x="0" y="191967"/>
                    </a:lnTo>
                    <a:close/>
                  </a:path>
                </a:pathLst>
              </a:custGeom>
              <a:solidFill>
                <a:srgbClr val="9B5732"/>
              </a:solidFill>
            </p:spPr>
          </p:sp>
          <p:sp>
            <p:nvSpPr>
              <p:cNvPr name="TextBox 18" id="18"/>
              <p:cNvSpPr txBox="true"/>
              <p:nvPr/>
            </p:nvSpPr>
            <p:spPr>
              <a:xfrm>
                <a:off x="0" y="-38100"/>
                <a:ext cx="3962740" cy="23006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10006" y="3693298"/>
              <a:ext cx="11511512" cy="971833"/>
              <a:chOff x="0" y="0"/>
              <a:chExt cx="2273879" cy="191967"/>
            </a:xfrm>
          </p:grpSpPr>
          <p:sp>
            <p:nvSpPr>
              <p:cNvPr name="Freeform 20" id="20"/>
              <p:cNvSpPr/>
              <p:nvPr/>
            </p:nvSpPr>
            <p:spPr>
              <a:xfrm flipH="false" flipV="false" rot="0">
                <a:off x="0" y="0"/>
                <a:ext cx="2273879" cy="191967"/>
              </a:xfrm>
              <a:custGeom>
                <a:avLst/>
                <a:gdLst/>
                <a:ahLst/>
                <a:cxnLst/>
                <a:rect r="r" b="b" t="t" l="l"/>
                <a:pathLst>
                  <a:path h="191967" w="2273879">
                    <a:moveTo>
                      <a:pt x="0" y="0"/>
                    </a:moveTo>
                    <a:lnTo>
                      <a:pt x="2273879" y="0"/>
                    </a:lnTo>
                    <a:lnTo>
                      <a:pt x="2273879" y="191967"/>
                    </a:lnTo>
                    <a:lnTo>
                      <a:pt x="0" y="191967"/>
                    </a:lnTo>
                    <a:close/>
                  </a:path>
                </a:pathLst>
              </a:custGeom>
              <a:solidFill>
                <a:srgbClr val="9B5732"/>
              </a:solidFill>
            </p:spPr>
          </p:sp>
          <p:sp>
            <p:nvSpPr>
              <p:cNvPr name="TextBox 21" id="21"/>
              <p:cNvSpPr txBox="true"/>
              <p:nvPr/>
            </p:nvSpPr>
            <p:spPr>
              <a:xfrm>
                <a:off x="0" y="-38100"/>
                <a:ext cx="2273879" cy="230067"/>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228600"/>
              <a:ext cx="20679135" cy="4813300"/>
            </a:xfrm>
            <a:prstGeom prst="rect">
              <a:avLst/>
            </a:prstGeom>
          </p:spPr>
          <p:txBody>
            <a:bodyPr anchor="t" rtlCol="false" tIns="0" lIns="0" bIns="0" rIns="0">
              <a:spAutoFit/>
            </a:bodyPr>
            <a:lstStyle/>
            <a:p>
              <a:pPr algn="l">
                <a:lnSpc>
                  <a:spcPts val="9449"/>
                </a:lnSpc>
              </a:pPr>
              <a:r>
                <a:rPr lang="en-US" sz="6999">
                  <a:solidFill>
                    <a:srgbClr val="F2F2F2"/>
                  </a:solidFill>
                  <a:latin typeface="Bugaki"/>
                  <a:ea typeface="Bugaki"/>
                  <a:cs typeface="Bugaki"/>
                  <a:sym typeface="Bugaki"/>
                </a:rPr>
                <a:t>PEMANFAATAN ALGORITMA SORTING UNTUK DECISION MAKING PENJUAL</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7117396" y="1844059"/>
            <a:ext cx="4046131" cy="592923"/>
            <a:chOff x="0" y="0"/>
            <a:chExt cx="1065648" cy="156161"/>
          </a:xfrm>
        </p:grpSpPr>
        <p:sp>
          <p:nvSpPr>
            <p:cNvPr name="Freeform 3" id="3"/>
            <p:cNvSpPr/>
            <p:nvPr/>
          </p:nvSpPr>
          <p:spPr>
            <a:xfrm flipH="false" flipV="false" rot="0">
              <a:off x="0" y="0"/>
              <a:ext cx="1065648" cy="156161"/>
            </a:xfrm>
            <a:custGeom>
              <a:avLst/>
              <a:gdLst/>
              <a:ahLst/>
              <a:cxnLst/>
              <a:rect r="r" b="b" t="t" l="l"/>
              <a:pathLst>
                <a:path h="156161" w="1065648">
                  <a:moveTo>
                    <a:pt x="0" y="0"/>
                  </a:moveTo>
                  <a:lnTo>
                    <a:pt x="1065648" y="0"/>
                  </a:lnTo>
                  <a:lnTo>
                    <a:pt x="1065648" y="156161"/>
                  </a:lnTo>
                  <a:lnTo>
                    <a:pt x="0" y="156161"/>
                  </a:lnTo>
                  <a:close/>
                </a:path>
              </a:pathLst>
            </a:custGeom>
            <a:solidFill>
              <a:srgbClr val="9B5732"/>
            </a:solidFill>
          </p:spPr>
        </p:sp>
        <p:sp>
          <p:nvSpPr>
            <p:cNvPr name="TextBox 4" id="4"/>
            <p:cNvSpPr txBox="true"/>
            <p:nvPr/>
          </p:nvSpPr>
          <p:spPr>
            <a:xfrm>
              <a:off x="0" y="-38100"/>
              <a:ext cx="1065648" cy="1942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91585" y="2942969"/>
            <a:ext cx="5800979" cy="592923"/>
            <a:chOff x="0" y="0"/>
            <a:chExt cx="1527830" cy="156161"/>
          </a:xfrm>
        </p:grpSpPr>
        <p:sp>
          <p:nvSpPr>
            <p:cNvPr name="Freeform 6" id="6"/>
            <p:cNvSpPr/>
            <p:nvPr/>
          </p:nvSpPr>
          <p:spPr>
            <a:xfrm flipH="false" flipV="false" rot="0">
              <a:off x="0" y="0"/>
              <a:ext cx="1527830" cy="156161"/>
            </a:xfrm>
            <a:custGeom>
              <a:avLst/>
              <a:gdLst/>
              <a:ahLst/>
              <a:cxnLst/>
              <a:rect r="r" b="b" t="t" l="l"/>
              <a:pathLst>
                <a:path h="156161" w="1527830">
                  <a:moveTo>
                    <a:pt x="0" y="0"/>
                  </a:moveTo>
                  <a:lnTo>
                    <a:pt x="1527830" y="0"/>
                  </a:lnTo>
                  <a:lnTo>
                    <a:pt x="1527830" y="156161"/>
                  </a:lnTo>
                  <a:lnTo>
                    <a:pt x="0" y="156161"/>
                  </a:lnTo>
                  <a:close/>
                </a:path>
              </a:pathLst>
            </a:custGeom>
            <a:solidFill>
              <a:srgbClr val="9B5732"/>
            </a:solidFill>
          </p:spPr>
        </p:sp>
        <p:sp>
          <p:nvSpPr>
            <p:cNvPr name="TextBox 7" id="7"/>
            <p:cNvSpPr txBox="true"/>
            <p:nvPr/>
          </p:nvSpPr>
          <p:spPr>
            <a:xfrm>
              <a:off x="0" y="-38100"/>
              <a:ext cx="1527830" cy="19426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998473" y="3935174"/>
            <a:ext cx="14291054" cy="4953658"/>
            <a:chOff x="0" y="0"/>
            <a:chExt cx="19054739" cy="6604878"/>
          </a:xfrm>
        </p:grpSpPr>
        <p:grpSp>
          <p:nvGrpSpPr>
            <p:cNvPr name="Group 11" id="11"/>
            <p:cNvGrpSpPr/>
            <p:nvPr/>
          </p:nvGrpSpPr>
          <p:grpSpPr>
            <a:xfrm rot="0">
              <a:off x="0" y="492424"/>
              <a:ext cx="18207288" cy="6112454"/>
              <a:chOff x="0" y="0"/>
              <a:chExt cx="3491612" cy="1172185"/>
            </a:xfrm>
          </p:grpSpPr>
          <p:sp>
            <p:nvSpPr>
              <p:cNvPr name="Freeform 12" id="12"/>
              <p:cNvSpPr/>
              <p:nvPr/>
            </p:nvSpPr>
            <p:spPr>
              <a:xfrm flipH="false" flipV="false" rot="0">
                <a:off x="0" y="0"/>
                <a:ext cx="3491612" cy="1172185"/>
              </a:xfrm>
              <a:custGeom>
                <a:avLst/>
                <a:gdLst/>
                <a:ahLst/>
                <a:cxnLst/>
                <a:rect r="r" b="b" t="t" l="l"/>
                <a:pathLst>
                  <a:path h="1172185" w="3491612">
                    <a:moveTo>
                      <a:pt x="28914" y="0"/>
                    </a:moveTo>
                    <a:lnTo>
                      <a:pt x="3462698" y="0"/>
                    </a:lnTo>
                    <a:cubicBezTo>
                      <a:pt x="3478666" y="0"/>
                      <a:pt x="3491612" y="12945"/>
                      <a:pt x="3491612" y="28914"/>
                    </a:cubicBezTo>
                    <a:lnTo>
                      <a:pt x="3491612" y="1143271"/>
                    </a:lnTo>
                    <a:cubicBezTo>
                      <a:pt x="3491612" y="1150940"/>
                      <a:pt x="3488565" y="1158294"/>
                      <a:pt x="3483143" y="1163716"/>
                    </a:cubicBezTo>
                    <a:cubicBezTo>
                      <a:pt x="3477720" y="1169139"/>
                      <a:pt x="3470366" y="1172185"/>
                      <a:pt x="3462698" y="1172185"/>
                    </a:cubicBezTo>
                    <a:lnTo>
                      <a:pt x="28914" y="1172185"/>
                    </a:lnTo>
                    <a:cubicBezTo>
                      <a:pt x="12945" y="1172185"/>
                      <a:pt x="0" y="1159240"/>
                      <a:pt x="0" y="1143271"/>
                    </a:cubicBezTo>
                    <a:lnTo>
                      <a:pt x="0" y="28914"/>
                    </a:lnTo>
                    <a:cubicBezTo>
                      <a:pt x="0" y="21246"/>
                      <a:pt x="3046" y="13891"/>
                      <a:pt x="8469" y="8469"/>
                    </a:cubicBezTo>
                    <a:cubicBezTo>
                      <a:pt x="13891" y="3046"/>
                      <a:pt x="21246" y="0"/>
                      <a:pt x="28914" y="0"/>
                    </a:cubicBezTo>
                    <a:close/>
                  </a:path>
                </a:pathLst>
              </a:custGeom>
              <a:solidFill>
                <a:srgbClr val="0C0C0C"/>
              </a:solidFill>
              <a:ln w="19050" cap="rnd">
                <a:solidFill>
                  <a:srgbClr val="0C0C0C"/>
                </a:solidFill>
                <a:prstDash val="solid"/>
                <a:round/>
              </a:ln>
            </p:spPr>
          </p:sp>
          <p:sp>
            <p:nvSpPr>
              <p:cNvPr name="TextBox 13" id="13"/>
              <p:cNvSpPr txBox="true"/>
              <p:nvPr/>
            </p:nvSpPr>
            <p:spPr>
              <a:xfrm>
                <a:off x="0" y="-38100"/>
                <a:ext cx="3491612" cy="121028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43155" y="0"/>
              <a:ext cx="18511584" cy="6276990"/>
              <a:chOff x="0" y="0"/>
              <a:chExt cx="3549966" cy="1203738"/>
            </a:xfrm>
          </p:grpSpPr>
          <p:sp>
            <p:nvSpPr>
              <p:cNvPr name="Freeform 15" id="15"/>
              <p:cNvSpPr/>
              <p:nvPr/>
            </p:nvSpPr>
            <p:spPr>
              <a:xfrm flipH="false" flipV="false" rot="0">
                <a:off x="0" y="0"/>
                <a:ext cx="3549967" cy="1203738"/>
              </a:xfrm>
              <a:custGeom>
                <a:avLst/>
                <a:gdLst/>
                <a:ahLst/>
                <a:cxnLst/>
                <a:rect r="r" b="b" t="t" l="l"/>
                <a:pathLst>
                  <a:path h="1203738" w="3549967">
                    <a:moveTo>
                      <a:pt x="28439" y="0"/>
                    </a:moveTo>
                    <a:lnTo>
                      <a:pt x="3521528" y="0"/>
                    </a:lnTo>
                    <a:cubicBezTo>
                      <a:pt x="3529070" y="0"/>
                      <a:pt x="3536304" y="2996"/>
                      <a:pt x="3541637" y="8330"/>
                    </a:cubicBezTo>
                    <a:cubicBezTo>
                      <a:pt x="3546970" y="13663"/>
                      <a:pt x="3549967" y="20896"/>
                      <a:pt x="3549967" y="28439"/>
                    </a:cubicBezTo>
                    <a:lnTo>
                      <a:pt x="3549967" y="1175299"/>
                    </a:lnTo>
                    <a:cubicBezTo>
                      <a:pt x="3549967" y="1182842"/>
                      <a:pt x="3546970" y="1190075"/>
                      <a:pt x="3541637" y="1195409"/>
                    </a:cubicBezTo>
                    <a:cubicBezTo>
                      <a:pt x="3536304" y="1200742"/>
                      <a:pt x="3529070" y="1203738"/>
                      <a:pt x="3521528" y="1203738"/>
                    </a:cubicBezTo>
                    <a:lnTo>
                      <a:pt x="28439" y="1203738"/>
                    </a:lnTo>
                    <a:cubicBezTo>
                      <a:pt x="20896" y="1203738"/>
                      <a:pt x="13663" y="1200742"/>
                      <a:pt x="8330" y="1195409"/>
                    </a:cubicBezTo>
                    <a:cubicBezTo>
                      <a:pt x="2996" y="1190075"/>
                      <a:pt x="0" y="1182842"/>
                      <a:pt x="0" y="1175299"/>
                    </a:cubicBezTo>
                    <a:lnTo>
                      <a:pt x="0" y="28439"/>
                    </a:lnTo>
                    <a:cubicBezTo>
                      <a:pt x="0" y="20896"/>
                      <a:pt x="2996" y="13663"/>
                      <a:pt x="8330" y="8330"/>
                    </a:cubicBezTo>
                    <a:cubicBezTo>
                      <a:pt x="13663" y="2996"/>
                      <a:pt x="20896" y="0"/>
                      <a:pt x="28439" y="0"/>
                    </a:cubicBezTo>
                    <a:close/>
                  </a:path>
                </a:pathLst>
              </a:custGeom>
              <a:solidFill>
                <a:srgbClr val="F2F2F2"/>
              </a:solidFill>
              <a:ln w="19050" cap="rnd">
                <a:solidFill>
                  <a:srgbClr val="0C0C0C"/>
                </a:solidFill>
                <a:prstDash val="solid"/>
                <a:round/>
              </a:ln>
            </p:spPr>
          </p:sp>
          <p:sp>
            <p:nvSpPr>
              <p:cNvPr name="TextBox 16" id="16"/>
              <p:cNvSpPr txBox="true"/>
              <p:nvPr/>
            </p:nvSpPr>
            <p:spPr>
              <a:xfrm>
                <a:off x="0" y="-38100"/>
                <a:ext cx="3549966" cy="1241838"/>
              </a:xfrm>
              <a:prstGeom prst="rect">
                <a:avLst/>
              </a:prstGeom>
            </p:spPr>
            <p:txBody>
              <a:bodyPr anchor="ctr" rtlCol="false" tIns="50800" lIns="50800" bIns="50800" rIns="50800"/>
              <a:lstStyle/>
              <a:p>
                <a:pPr algn="ctr">
                  <a:lnSpc>
                    <a:spcPts val="2659"/>
                  </a:lnSpc>
                </a:pPr>
              </a:p>
            </p:txBody>
          </p:sp>
        </p:grpSp>
      </p:grpSp>
      <p:sp>
        <p:nvSpPr>
          <p:cNvPr name="Freeform 17" id="17"/>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9" id="19"/>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20" id="20"/>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21" id="21"/>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22" id="22"/>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23" id="23"/>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24" id="24"/>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TextBox 25" id="25"/>
          <p:cNvSpPr txBox="true"/>
          <p:nvPr/>
        </p:nvSpPr>
        <p:spPr>
          <a:xfrm rot="0">
            <a:off x="5037779" y="-58506"/>
            <a:ext cx="7543845" cy="3667125"/>
          </a:xfrm>
          <a:prstGeom prst="rect">
            <a:avLst/>
          </a:prstGeom>
        </p:spPr>
        <p:txBody>
          <a:bodyPr anchor="t" rtlCol="false" tIns="0" lIns="0" bIns="0" rIns="0">
            <a:spAutoFit/>
          </a:bodyPr>
          <a:lstStyle/>
          <a:p>
            <a:pPr algn="ctr">
              <a:lnSpc>
                <a:spcPts val="9449"/>
              </a:lnSpc>
            </a:pPr>
            <a:r>
              <a:rPr lang="en-US" sz="6999">
                <a:solidFill>
                  <a:srgbClr val="F2F2F2"/>
                </a:solidFill>
                <a:latin typeface="Bugaki"/>
                <a:ea typeface="Bugaki"/>
                <a:cs typeface="Bugaki"/>
                <a:sym typeface="Bugaki"/>
              </a:rPr>
              <a:t>LATAR BELAKANG MASALAH</a:t>
            </a:r>
          </a:p>
        </p:txBody>
      </p:sp>
      <p:sp>
        <p:nvSpPr>
          <p:cNvPr name="TextBox 26" id="26"/>
          <p:cNvSpPr txBox="true"/>
          <p:nvPr/>
        </p:nvSpPr>
        <p:spPr>
          <a:xfrm rot="0">
            <a:off x="8671739" y="4652327"/>
            <a:ext cx="944523" cy="887095"/>
          </a:xfrm>
          <a:prstGeom prst="rect">
            <a:avLst/>
          </a:prstGeom>
        </p:spPr>
        <p:txBody>
          <a:bodyPr anchor="t" rtlCol="false" tIns="0" lIns="0" bIns="0" rIns="0">
            <a:spAutoFit/>
          </a:bodyPr>
          <a:lstStyle/>
          <a:p>
            <a:pPr algn="ctr">
              <a:lnSpc>
                <a:spcPts val="7279"/>
              </a:lnSpc>
            </a:pPr>
            <a:r>
              <a:rPr lang="en-US" sz="5199" b="true">
                <a:solidFill>
                  <a:srgbClr val="F2F2F2"/>
                </a:solidFill>
                <a:latin typeface="Open Sans Bold"/>
                <a:ea typeface="Open Sans Bold"/>
                <a:cs typeface="Open Sans Bold"/>
                <a:sym typeface="Open Sans Bold"/>
              </a:rPr>
              <a:t>DA</a:t>
            </a:r>
          </a:p>
        </p:txBody>
      </p:sp>
      <p:sp>
        <p:nvSpPr>
          <p:cNvPr name="TextBox 27" id="27"/>
          <p:cNvSpPr txBox="true"/>
          <p:nvPr/>
        </p:nvSpPr>
        <p:spPr>
          <a:xfrm rot="0">
            <a:off x="3054459" y="4056294"/>
            <a:ext cx="12275233" cy="5083768"/>
          </a:xfrm>
          <a:prstGeom prst="rect">
            <a:avLst/>
          </a:prstGeom>
        </p:spPr>
        <p:txBody>
          <a:bodyPr anchor="t" rtlCol="false" tIns="0" lIns="0" bIns="0" rIns="0">
            <a:spAutoFit/>
          </a:bodyPr>
          <a:lstStyle/>
          <a:p>
            <a:pPr algn="ctr">
              <a:lnSpc>
                <a:spcPts val="4045"/>
              </a:lnSpc>
            </a:pPr>
            <a:r>
              <a:rPr lang="en-US" sz="2889">
                <a:solidFill>
                  <a:srgbClr val="231F20"/>
                </a:solidFill>
                <a:latin typeface="Open Sans"/>
                <a:ea typeface="Open Sans"/>
                <a:cs typeface="Open Sans"/>
                <a:sym typeface="Open Sans"/>
              </a:rPr>
              <a:t>Dalam penjualan perlu diadakannya pencatan keluar masuk barang agar meminimalisir kerugian. Pencatatan barang keluar sangat diperlukan agar penjual mengetahui produk atau barang apa yang banyak dibeli sehingga penjual bisa melakukan decision making untuk keperluan perkembangan bisnis. Dengan banyaknya barang yang ada sangat menyusahkan dalam mengetahui frekuensi penjualan perbarang, oleh karena itu kita membuat program yang menghitung frekuensi perproduk dan memakai algoritma sorting untuk mendapatkan data yang diinginkan</a:t>
            </a:r>
          </a:p>
          <a:p>
            <a:pPr algn="ctr">
              <a:lnSpc>
                <a:spcPts val="404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6983572" y="1760249"/>
            <a:ext cx="4046131" cy="592923"/>
            <a:chOff x="0" y="0"/>
            <a:chExt cx="1065648" cy="156161"/>
          </a:xfrm>
        </p:grpSpPr>
        <p:sp>
          <p:nvSpPr>
            <p:cNvPr name="Freeform 3" id="3"/>
            <p:cNvSpPr/>
            <p:nvPr/>
          </p:nvSpPr>
          <p:spPr>
            <a:xfrm flipH="false" flipV="false" rot="0">
              <a:off x="0" y="0"/>
              <a:ext cx="1065648" cy="156161"/>
            </a:xfrm>
            <a:custGeom>
              <a:avLst/>
              <a:gdLst/>
              <a:ahLst/>
              <a:cxnLst/>
              <a:rect r="r" b="b" t="t" l="l"/>
              <a:pathLst>
                <a:path h="156161" w="1065648">
                  <a:moveTo>
                    <a:pt x="0" y="0"/>
                  </a:moveTo>
                  <a:lnTo>
                    <a:pt x="1065648" y="0"/>
                  </a:lnTo>
                  <a:lnTo>
                    <a:pt x="1065648" y="156161"/>
                  </a:lnTo>
                  <a:lnTo>
                    <a:pt x="0" y="156161"/>
                  </a:lnTo>
                  <a:close/>
                </a:path>
              </a:pathLst>
            </a:custGeom>
            <a:solidFill>
              <a:srgbClr val="9B5732"/>
            </a:solidFill>
          </p:spPr>
        </p:sp>
        <p:sp>
          <p:nvSpPr>
            <p:cNvPr name="TextBox 4" id="4"/>
            <p:cNvSpPr txBox="true"/>
            <p:nvPr/>
          </p:nvSpPr>
          <p:spPr>
            <a:xfrm>
              <a:off x="0" y="-38100"/>
              <a:ext cx="1065648" cy="1942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98473" y="3935174"/>
            <a:ext cx="14291054" cy="4953658"/>
            <a:chOff x="0" y="0"/>
            <a:chExt cx="19054739" cy="6604878"/>
          </a:xfrm>
        </p:grpSpPr>
        <p:grpSp>
          <p:nvGrpSpPr>
            <p:cNvPr name="Group 8" id="8"/>
            <p:cNvGrpSpPr/>
            <p:nvPr/>
          </p:nvGrpSpPr>
          <p:grpSpPr>
            <a:xfrm rot="0">
              <a:off x="0" y="492424"/>
              <a:ext cx="18207288" cy="6112454"/>
              <a:chOff x="0" y="0"/>
              <a:chExt cx="3491612" cy="1172185"/>
            </a:xfrm>
          </p:grpSpPr>
          <p:sp>
            <p:nvSpPr>
              <p:cNvPr name="Freeform 9" id="9"/>
              <p:cNvSpPr/>
              <p:nvPr/>
            </p:nvSpPr>
            <p:spPr>
              <a:xfrm flipH="false" flipV="false" rot="0">
                <a:off x="0" y="0"/>
                <a:ext cx="3491612" cy="1172185"/>
              </a:xfrm>
              <a:custGeom>
                <a:avLst/>
                <a:gdLst/>
                <a:ahLst/>
                <a:cxnLst/>
                <a:rect r="r" b="b" t="t" l="l"/>
                <a:pathLst>
                  <a:path h="1172185" w="3491612">
                    <a:moveTo>
                      <a:pt x="28914" y="0"/>
                    </a:moveTo>
                    <a:lnTo>
                      <a:pt x="3462698" y="0"/>
                    </a:lnTo>
                    <a:cubicBezTo>
                      <a:pt x="3478666" y="0"/>
                      <a:pt x="3491612" y="12945"/>
                      <a:pt x="3491612" y="28914"/>
                    </a:cubicBezTo>
                    <a:lnTo>
                      <a:pt x="3491612" y="1143271"/>
                    </a:lnTo>
                    <a:cubicBezTo>
                      <a:pt x="3491612" y="1150940"/>
                      <a:pt x="3488565" y="1158294"/>
                      <a:pt x="3483143" y="1163716"/>
                    </a:cubicBezTo>
                    <a:cubicBezTo>
                      <a:pt x="3477720" y="1169139"/>
                      <a:pt x="3470366" y="1172185"/>
                      <a:pt x="3462698" y="1172185"/>
                    </a:cubicBezTo>
                    <a:lnTo>
                      <a:pt x="28914" y="1172185"/>
                    </a:lnTo>
                    <a:cubicBezTo>
                      <a:pt x="12945" y="1172185"/>
                      <a:pt x="0" y="1159240"/>
                      <a:pt x="0" y="1143271"/>
                    </a:cubicBezTo>
                    <a:lnTo>
                      <a:pt x="0" y="28914"/>
                    </a:lnTo>
                    <a:cubicBezTo>
                      <a:pt x="0" y="21246"/>
                      <a:pt x="3046" y="13891"/>
                      <a:pt x="8469" y="8469"/>
                    </a:cubicBezTo>
                    <a:cubicBezTo>
                      <a:pt x="13891" y="3046"/>
                      <a:pt x="21246" y="0"/>
                      <a:pt x="28914" y="0"/>
                    </a:cubicBezTo>
                    <a:close/>
                  </a:path>
                </a:pathLst>
              </a:custGeom>
              <a:solidFill>
                <a:srgbClr val="0C0C0C"/>
              </a:solidFill>
              <a:ln w="19050" cap="rnd">
                <a:solidFill>
                  <a:srgbClr val="0C0C0C"/>
                </a:solidFill>
                <a:prstDash val="solid"/>
                <a:round/>
              </a:ln>
            </p:spPr>
          </p:sp>
          <p:sp>
            <p:nvSpPr>
              <p:cNvPr name="TextBox 10" id="10"/>
              <p:cNvSpPr txBox="true"/>
              <p:nvPr/>
            </p:nvSpPr>
            <p:spPr>
              <a:xfrm>
                <a:off x="0" y="-38100"/>
                <a:ext cx="3491612" cy="121028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43155" y="0"/>
              <a:ext cx="18511584" cy="6276990"/>
              <a:chOff x="0" y="0"/>
              <a:chExt cx="3549966" cy="1203738"/>
            </a:xfrm>
          </p:grpSpPr>
          <p:sp>
            <p:nvSpPr>
              <p:cNvPr name="Freeform 12" id="12"/>
              <p:cNvSpPr/>
              <p:nvPr/>
            </p:nvSpPr>
            <p:spPr>
              <a:xfrm flipH="false" flipV="false" rot="0">
                <a:off x="0" y="0"/>
                <a:ext cx="3549967" cy="1203738"/>
              </a:xfrm>
              <a:custGeom>
                <a:avLst/>
                <a:gdLst/>
                <a:ahLst/>
                <a:cxnLst/>
                <a:rect r="r" b="b" t="t" l="l"/>
                <a:pathLst>
                  <a:path h="1203738" w="3549967">
                    <a:moveTo>
                      <a:pt x="28439" y="0"/>
                    </a:moveTo>
                    <a:lnTo>
                      <a:pt x="3521528" y="0"/>
                    </a:lnTo>
                    <a:cubicBezTo>
                      <a:pt x="3529070" y="0"/>
                      <a:pt x="3536304" y="2996"/>
                      <a:pt x="3541637" y="8330"/>
                    </a:cubicBezTo>
                    <a:cubicBezTo>
                      <a:pt x="3546970" y="13663"/>
                      <a:pt x="3549967" y="20896"/>
                      <a:pt x="3549967" y="28439"/>
                    </a:cubicBezTo>
                    <a:lnTo>
                      <a:pt x="3549967" y="1175299"/>
                    </a:lnTo>
                    <a:cubicBezTo>
                      <a:pt x="3549967" y="1182842"/>
                      <a:pt x="3546970" y="1190075"/>
                      <a:pt x="3541637" y="1195409"/>
                    </a:cubicBezTo>
                    <a:cubicBezTo>
                      <a:pt x="3536304" y="1200742"/>
                      <a:pt x="3529070" y="1203738"/>
                      <a:pt x="3521528" y="1203738"/>
                    </a:cubicBezTo>
                    <a:lnTo>
                      <a:pt x="28439" y="1203738"/>
                    </a:lnTo>
                    <a:cubicBezTo>
                      <a:pt x="20896" y="1203738"/>
                      <a:pt x="13663" y="1200742"/>
                      <a:pt x="8330" y="1195409"/>
                    </a:cubicBezTo>
                    <a:cubicBezTo>
                      <a:pt x="2996" y="1190075"/>
                      <a:pt x="0" y="1182842"/>
                      <a:pt x="0" y="1175299"/>
                    </a:cubicBezTo>
                    <a:lnTo>
                      <a:pt x="0" y="28439"/>
                    </a:lnTo>
                    <a:cubicBezTo>
                      <a:pt x="0" y="20896"/>
                      <a:pt x="2996" y="13663"/>
                      <a:pt x="8330" y="8330"/>
                    </a:cubicBezTo>
                    <a:cubicBezTo>
                      <a:pt x="13663" y="2996"/>
                      <a:pt x="20896" y="0"/>
                      <a:pt x="28439" y="0"/>
                    </a:cubicBezTo>
                    <a:close/>
                  </a:path>
                </a:pathLst>
              </a:custGeom>
              <a:solidFill>
                <a:srgbClr val="F2F2F2"/>
              </a:solidFill>
              <a:ln w="19050" cap="rnd">
                <a:solidFill>
                  <a:srgbClr val="0C0C0C"/>
                </a:solidFill>
                <a:prstDash val="solid"/>
                <a:round/>
              </a:ln>
            </p:spPr>
          </p:sp>
          <p:sp>
            <p:nvSpPr>
              <p:cNvPr name="TextBox 13" id="13"/>
              <p:cNvSpPr txBox="true"/>
              <p:nvPr/>
            </p:nvSpPr>
            <p:spPr>
              <a:xfrm>
                <a:off x="0" y="-38100"/>
                <a:ext cx="3549966" cy="124183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7" id="17"/>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8" id="18"/>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9" id="19"/>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20" id="20"/>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21" id="21"/>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TextBox 22" id="22"/>
          <p:cNvSpPr txBox="true"/>
          <p:nvPr/>
        </p:nvSpPr>
        <p:spPr>
          <a:xfrm rot="0">
            <a:off x="5234715" y="604746"/>
            <a:ext cx="7543845" cy="2476500"/>
          </a:xfrm>
          <a:prstGeom prst="rect">
            <a:avLst/>
          </a:prstGeom>
        </p:spPr>
        <p:txBody>
          <a:bodyPr anchor="t" rtlCol="false" tIns="0" lIns="0" bIns="0" rIns="0">
            <a:spAutoFit/>
          </a:bodyPr>
          <a:lstStyle/>
          <a:p>
            <a:pPr algn="ctr">
              <a:lnSpc>
                <a:spcPts val="9449"/>
              </a:lnSpc>
            </a:pPr>
            <a:r>
              <a:rPr lang="en-US" sz="6999">
                <a:solidFill>
                  <a:srgbClr val="F2F2F2"/>
                </a:solidFill>
                <a:latin typeface="Bugaki"/>
                <a:ea typeface="Bugaki"/>
                <a:cs typeface="Bugaki"/>
                <a:sym typeface="Bugaki"/>
              </a:rPr>
              <a:t>TUJUAN DAN MANFAAT</a:t>
            </a:r>
          </a:p>
        </p:txBody>
      </p:sp>
      <p:sp>
        <p:nvSpPr>
          <p:cNvPr name="TextBox 23" id="23"/>
          <p:cNvSpPr txBox="true"/>
          <p:nvPr/>
        </p:nvSpPr>
        <p:spPr>
          <a:xfrm rot="0">
            <a:off x="8671739" y="4652327"/>
            <a:ext cx="944523" cy="887095"/>
          </a:xfrm>
          <a:prstGeom prst="rect">
            <a:avLst/>
          </a:prstGeom>
        </p:spPr>
        <p:txBody>
          <a:bodyPr anchor="t" rtlCol="false" tIns="0" lIns="0" bIns="0" rIns="0">
            <a:spAutoFit/>
          </a:bodyPr>
          <a:lstStyle/>
          <a:p>
            <a:pPr algn="ctr">
              <a:lnSpc>
                <a:spcPts val="7279"/>
              </a:lnSpc>
            </a:pPr>
            <a:r>
              <a:rPr lang="en-US" sz="5199" b="true">
                <a:solidFill>
                  <a:srgbClr val="F2F2F2"/>
                </a:solidFill>
                <a:latin typeface="Open Sans Bold"/>
                <a:ea typeface="Open Sans Bold"/>
                <a:cs typeface="Open Sans Bold"/>
                <a:sym typeface="Open Sans Bold"/>
              </a:rPr>
              <a:t>DA</a:t>
            </a:r>
          </a:p>
        </p:txBody>
      </p:sp>
      <p:sp>
        <p:nvSpPr>
          <p:cNvPr name="TextBox 24" id="24"/>
          <p:cNvSpPr txBox="true"/>
          <p:nvPr/>
        </p:nvSpPr>
        <p:spPr>
          <a:xfrm rot="0">
            <a:off x="2842076" y="5086350"/>
            <a:ext cx="12699998" cy="2592682"/>
          </a:xfrm>
          <a:prstGeom prst="rect">
            <a:avLst/>
          </a:prstGeom>
        </p:spPr>
        <p:txBody>
          <a:bodyPr anchor="t" rtlCol="false" tIns="0" lIns="0" bIns="0" rIns="0">
            <a:spAutoFit/>
          </a:bodyPr>
          <a:lstStyle/>
          <a:p>
            <a:pPr algn="just">
              <a:lnSpc>
                <a:spcPts val="4185"/>
              </a:lnSpc>
            </a:pPr>
            <a:r>
              <a:rPr lang="en-US" sz="2989">
                <a:solidFill>
                  <a:srgbClr val="231F20"/>
                </a:solidFill>
                <a:latin typeface="Open Sans"/>
                <a:ea typeface="Open Sans"/>
                <a:cs typeface="Open Sans"/>
                <a:sym typeface="Open Sans"/>
              </a:rPr>
              <a:t>Berdasarkan latar belakang yang ada, tujuannya adalah membuat program yang dapat menampilkan produk dengan jumlah terbanyak berdasarkan kategori. Sehingga manfaatnya pelaku bisnis atau penjual dapat melakukan decision making terhadap bisnisnya (Bisa berupa menambah produk yang masuk sesuai frekuensi terbanyak).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2555" y="2085975"/>
            <a:ext cx="16983040" cy="7604682"/>
            <a:chOff x="0" y="0"/>
            <a:chExt cx="22644054" cy="10139575"/>
          </a:xfrm>
        </p:grpSpPr>
        <p:grpSp>
          <p:nvGrpSpPr>
            <p:cNvPr name="Group 5" id="5"/>
            <p:cNvGrpSpPr/>
            <p:nvPr/>
          </p:nvGrpSpPr>
          <p:grpSpPr>
            <a:xfrm rot="0">
              <a:off x="0" y="755953"/>
              <a:ext cx="21636970" cy="9383623"/>
              <a:chOff x="0" y="0"/>
              <a:chExt cx="4149322" cy="1799497"/>
            </a:xfrm>
          </p:grpSpPr>
          <p:sp>
            <p:nvSpPr>
              <p:cNvPr name="Freeform 6" id="6"/>
              <p:cNvSpPr/>
              <p:nvPr/>
            </p:nvSpPr>
            <p:spPr>
              <a:xfrm flipH="false" flipV="false" rot="0">
                <a:off x="0" y="0"/>
                <a:ext cx="4149322" cy="1799497"/>
              </a:xfrm>
              <a:custGeom>
                <a:avLst/>
                <a:gdLst/>
                <a:ahLst/>
                <a:cxnLst/>
                <a:rect r="r" b="b" t="t" l="l"/>
                <a:pathLst>
                  <a:path h="1799497" w="4149322">
                    <a:moveTo>
                      <a:pt x="24331" y="0"/>
                    </a:moveTo>
                    <a:lnTo>
                      <a:pt x="4124990" y="0"/>
                    </a:lnTo>
                    <a:cubicBezTo>
                      <a:pt x="4131444" y="0"/>
                      <a:pt x="4137632" y="2563"/>
                      <a:pt x="4142195" y="7126"/>
                    </a:cubicBezTo>
                    <a:cubicBezTo>
                      <a:pt x="4146758" y="11689"/>
                      <a:pt x="4149322" y="17878"/>
                      <a:pt x="4149322" y="24331"/>
                    </a:cubicBezTo>
                    <a:lnTo>
                      <a:pt x="4149322" y="1775166"/>
                    </a:lnTo>
                    <a:cubicBezTo>
                      <a:pt x="4149322" y="1781619"/>
                      <a:pt x="4146758" y="1787808"/>
                      <a:pt x="4142195" y="1792371"/>
                    </a:cubicBezTo>
                    <a:cubicBezTo>
                      <a:pt x="4137632" y="1796934"/>
                      <a:pt x="4131444" y="1799497"/>
                      <a:pt x="4124990" y="1799497"/>
                    </a:cubicBezTo>
                    <a:lnTo>
                      <a:pt x="24331" y="1799497"/>
                    </a:lnTo>
                    <a:cubicBezTo>
                      <a:pt x="17878" y="1799497"/>
                      <a:pt x="11689" y="1796934"/>
                      <a:pt x="7126" y="1792371"/>
                    </a:cubicBezTo>
                    <a:cubicBezTo>
                      <a:pt x="2563" y="1787808"/>
                      <a:pt x="0" y="1781619"/>
                      <a:pt x="0" y="1775166"/>
                    </a:cubicBezTo>
                    <a:lnTo>
                      <a:pt x="0" y="24331"/>
                    </a:lnTo>
                    <a:cubicBezTo>
                      <a:pt x="0" y="17878"/>
                      <a:pt x="2563" y="11689"/>
                      <a:pt x="7126" y="7126"/>
                    </a:cubicBezTo>
                    <a:cubicBezTo>
                      <a:pt x="11689" y="2563"/>
                      <a:pt x="17878" y="0"/>
                      <a:pt x="24331" y="0"/>
                    </a:cubicBezTo>
                    <a:close/>
                  </a:path>
                </a:pathLst>
              </a:custGeom>
              <a:solidFill>
                <a:srgbClr val="0C0C0C"/>
              </a:solidFill>
              <a:ln w="19050" cap="rnd">
                <a:solidFill>
                  <a:srgbClr val="0C0C0C"/>
                </a:solidFill>
                <a:prstDash val="solid"/>
                <a:round/>
              </a:ln>
            </p:spPr>
          </p:sp>
          <p:sp>
            <p:nvSpPr>
              <p:cNvPr name="TextBox 7" id="7"/>
              <p:cNvSpPr txBox="true"/>
              <p:nvPr/>
            </p:nvSpPr>
            <p:spPr>
              <a:xfrm>
                <a:off x="0" y="-38100"/>
                <a:ext cx="4149322" cy="18375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45468" y="0"/>
              <a:ext cx="21998586" cy="9636213"/>
              <a:chOff x="0" y="0"/>
              <a:chExt cx="4218669" cy="1847937"/>
            </a:xfrm>
          </p:grpSpPr>
          <p:sp>
            <p:nvSpPr>
              <p:cNvPr name="Freeform 9" id="9"/>
              <p:cNvSpPr/>
              <p:nvPr/>
            </p:nvSpPr>
            <p:spPr>
              <a:xfrm flipH="false" flipV="false" rot="0">
                <a:off x="0" y="0"/>
                <a:ext cx="4218669" cy="1847937"/>
              </a:xfrm>
              <a:custGeom>
                <a:avLst/>
                <a:gdLst/>
                <a:ahLst/>
                <a:cxnLst/>
                <a:rect r="r" b="b" t="t" l="l"/>
                <a:pathLst>
                  <a:path h="1847937" w="4218669">
                    <a:moveTo>
                      <a:pt x="23931" y="0"/>
                    </a:moveTo>
                    <a:lnTo>
                      <a:pt x="4194738" y="0"/>
                    </a:lnTo>
                    <a:cubicBezTo>
                      <a:pt x="4207954" y="0"/>
                      <a:pt x="4218669" y="10714"/>
                      <a:pt x="4218669" y="23931"/>
                    </a:cubicBezTo>
                    <a:lnTo>
                      <a:pt x="4218669" y="1824006"/>
                    </a:lnTo>
                    <a:cubicBezTo>
                      <a:pt x="4218669" y="1830352"/>
                      <a:pt x="4216148" y="1836439"/>
                      <a:pt x="4211660" y="1840927"/>
                    </a:cubicBezTo>
                    <a:cubicBezTo>
                      <a:pt x="4207171" y="1845415"/>
                      <a:pt x="4201085" y="1847937"/>
                      <a:pt x="4194738" y="1847937"/>
                    </a:cubicBezTo>
                    <a:lnTo>
                      <a:pt x="23931" y="1847937"/>
                    </a:lnTo>
                    <a:cubicBezTo>
                      <a:pt x="10714" y="1847937"/>
                      <a:pt x="0" y="1837222"/>
                      <a:pt x="0" y="1824006"/>
                    </a:cubicBezTo>
                    <a:lnTo>
                      <a:pt x="0" y="23931"/>
                    </a:lnTo>
                    <a:cubicBezTo>
                      <a:pt x="0" y="17584"/>
                      <a:pt x="2521" y="11497"/>
                      <a:pt x="7009" y="7009"/>
                    </a:cubicBezTo>
                    <a:cubicBezTo>
                      <a:pt x="11497" y="2521"/>
                      <a:pt x="17584" y="0"/>
                      <a:pt x="23931" y="0"/>
                    </a:cubicBezTo>
                    <a:close/>
                  </a:path>
                </a:pathLst>
              </a:custGeom>
              <a:solidFill>
                <a:srgbClr val="F2F2F2"/>
              </a:solidFill>
              <a:ln w="19050" cap="rnd">
                <a:solidFill>
                  <a:srgbClr val="0C0C0C"/>
                </a:solidFill>
                <a:prstDash val="solid"/>
                <a:round/>
              </a:ln>
            </p:spPr>
          </p:sp>
          <p:sp>
            <p:nvSpPr>
              <p:cNvPr name="TextBox 10" id="10"/>
              <p:cNvSpPr txBox="true"/>
              <p:nvPr/>
            </p:nvSpPr>
            <p:spPr>
              <a:xfrm>
                <a:off x="0" y="-38100"/>
                <a:ext cx="4218669" cy="1886037"/>
              </a:xfrm>
              <a:prstGeom prst="rect">
                <a:avLst/>
              </a:prstGeom>
            </p:spPr>
            <p:txBody>
              <a:bodyPr anchor="ctr" rtlCol="false" tIns="50800" lIns="50800" bIns="50800" rIns="50800"/>
              <a:lstStyle/>
              <a:p>
                <a:pPr algn="ctr">
                  <a:lnSpc>
                    <a:spcPts val="2659"/>
                  </a:lnSpc>
                </a:pPr>
              </a:p>
            </p:txBody>
          </p:sp>
        </p:grpSp>
      </p:grpSp>
      <p:sp>
        <p:nvSpPr>
          <p:cNvPr name="Freeform 11" id="11"/>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3" id="13"/>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4" id="14"/>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5" id="15"/>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7" id="17"/>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8" id="18"/>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Freeform 19" id="19"/>
          <p:cNvSpPr/>
          <p:nvPr/>
        </p:nvSpPr>
        <p:spPr>
          <a:xfrm flipH="false" flipV="false" rot="0">
            <a:off x="3305322" y="2353172"/>
            <a:ext cx="12111578" cy="6903599"/>
          </a:xfrm>
          <a:custGeom>
            <a:avLst/>
            <a:gdLst/>
            <a:ahLst/>
            <a:cxnLst/>
            <a:rect r="r" b="b" t="t" l="l"/>
            <a:pathLst>
              <a:path h="6903599" w="12111578">
                <a:moveTo>
                  <a:pt x="0" y="0"/>
                </a:moveTo>
                <a:lnTo>
                  <a:pt x="12111577" y="0"/>
                </a:lnTo>
                <a:lnTo>
                  <a:pt x="12111577" y="6903600"/>
                </a:lnTo>
                <a:lnTo>
                  <a:pt x="0" y="6903600"/>
                </a:lnTo>
                <a:lnTo>
                  <a:pt x="0" y="0"/>
                </a:lnTo>
                <a:close/>
              </a:path>
            </a:pathLst>
          </a:custGeom>
          <a:blipFill>
            <a:blip r:embed="rId8"/>
            <a:stretch>
              <a:fillRect l="0" t="0" r="0" b="0"/>
            </a:stretch>
          </a:blipFill>
        </p:spPr>
      </p:sp>
      <p:sp>
        <p:nvSpPr>
          <p:cNvPr name="TextBox 20" id="20"/>
          <p:cNvSpPr txBox="true"/>
          <p:nvPr/>
        </p:nvSpPr>
        <p:spPr>
          <a:xfrm rot="0">
            <a:off x="5847096" y="363106"/>
            <a:ext cx="6586731" cy="1302613"/>
          </a:xfrm>
          <a:prstGeom prst="rect">
            <a:avLst/>
          </a:prstGeom>
        </p:spPr>
        <p:txBody>
          <a:bodyPr anchor="t" rtlCol="false" tIns="0" lIns="0" bIns="0" rIns="0">
            <a:spAutoFit/>
          </a:bodyPr>
          <a:lstStyle/>
          <a:p>
            <a:pPr algn="ctr">
              <a:lnSpc>
                <a:spcPts val="4726"/>
              </a:lnSpc>
            </a:pPr>
            <a:r>
              <a:rPr lang="en-US" sz="4501">
                <a:solidFill>
                  <a:srgbClr val="F2F2F2"/>
                </a:solidFill>
                <a:latin typeface="Bugaki"/>
                <a:ea typeface="Bugaki"/>
                <a:cs typeface="Bugaki"/>
                <a:sym typeface="Bugaki"/>
              </a:rPr>
              <a:t>PENJELASAN CARA KERJA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2555" y="2085975"/>
            <a:ext cx="16983040" cy="7604682"/>
            <a:chOff x="0" y="0"/>
            <a:chExt cx="22644054" cy="10139575"/>
          </a:xfrm>
        </p:grpSpPr>
        <p:grpSp>
          <p:nvGrpSpPr>
            <p:cNvPr name="Group 5" id="5"/>
            <p:cNvGrpSpPr/>
            <p:nvPr/>
          </p:nvGrpSpPr>
          <p:grpSpPr>
            <a:xfrm rot="0">
              <a:off x="0" y="755953"/>
              <a:ext cx="21636970" cy="9383623"/>
              <a:chOff x="0" y="0"/>
              <a:chExt cx="4149322" cy="1799497"/>
            </a:xfrm>
          </p:grpSpPr>
          <p:sp>
            <p:nvSpPr>
              <p:cNvPr name="Freeform 6" id="6"/>
              <p:cNvSpPr/>
              <p:nvPr/>
            </p:nvSpPr>
            <p:spPr>
              <a:xfrm flipH="false" flipV="false" rot="0">
                <a:off x="0" y="0"/>
                <a:ext cx="4149322" cy="1799497"/>
              </a:xfrm>
              <a:custGeom>
                <a:avLst/>
                <a:gdLst/>
                <a:ahLst/>
                <a:cxnLst/>
                <a:rect r="r" b="b" t="t" l="l"/>
                <a:pathLst>
                  <a:path h="1799497" w="4149322">
                    <a:moveTo>
                      <a:pt x="24331" y="0"/>
                    </a:moveTo>
                    <a:lnTo>
                      <a:pt x="4124990" y="0"/>
                    </a:lnTo>
                    <a:cubicBezTo>
                      <a:pt x="4131444" y="0"/>
                      <a:pt x="4137632" y="2563"/>
                      <a:pt x="4142195" y="7126"/>
                    </a:cubicBezTo>
                    <a:cubicBezTo>
                      <a:pt x="4146758" y="11689"/>
                      <a:pt x="4149322" y="17878"/>
                      <a:pt x="4149322" y="24331"/>
                    </a:cubicBezTo>
                    <a:lnTo>
                      <a:pt x="4149322" y="1775166"/>
                    </a:lnTo>
                    <a:cubicBezTo>
                      <a:pt x="4149322" y="1781619"/>
                      <a:pt x="4146758" y="1787808"/>
                      <a:pt x="4142195" y="1792371"/>
                    </a:cubicBezTo>
                    <a:cubicBezTo>
                      <a:pt x="4137632" y="1796934"/>
                      <a:pt x="4131444" y="1799497"/>
                      <a:pt x="4124990" y="1799497"/>
                    </a:cubicBezTo>
                    <a:lnTo>
                      <a:pt x="24331" y="1799497"/>
                    </a:lnTo>
                    <a:cubicBezTo>
                      <a:pt x="17878" y="1799497"/>
                      <a:pt x="11689" y="1796934"/>
                      <a:pt x="7126" y="1792371"/>
                    </a:cubicBezTo>
                    <a:cubicBezTo>
                      <a:pt x="2563" y="1787808"/>
                      <a:pt x="0" y="1781619"/>
                      <a:pt x="0" y="1775166"/>
                    </a:cubicBezTo>
                    <a:lnTo>
                      <a:pt x="0" y="24331"/>
                    </a:lnTo>
                    <a:cubicBezTo>
                      <a:pt x="0" y="17878"/>
                      <a:pt x="2563" y="11689"/>
                      <a:pt x="7126" y="7126"/>
                    </a:cubicBezTo>
                    <a:cubicBezTo>
                      <a:pt x="11689" y="2563"/>
                      <a:pt x="17878" y="0"/>
                      <a:pt x="24331" y="0"/>
                    </a:cubicBezTo>
                    <a:close/>
                  </a:path>
                </a:pathLst>
              </a:custGeom>
              <a:solidFill>
                <a:srgbClr val="0C0C0C"/>
              </a:solidFill>
              <a:ln w="19050" cap="rnd">
                <a:solidFill>
                  <a:srgbClr val="0C0C0C"/>
                </a:solidFill>
                <a:prstDash val="solid"/>
                <a:round/>
              </a:ln>
            </p:spPr>
          </p:sp>
          <p:sp>
            <p:nvSpPr>
              <p:cNvPr name="TextBox 7" id="7"/>
              <p:cNvSpPr txBox="true"/>
              <p:nvPr/>
            </p:nvSpPr>
            <p:spPr>
              <a:xfrm>
                <a:off x="0" y="-38100"/>
                <a:ext cx="4149322" cy="18375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45468" y="0"/>
              <a:ext cx="21998586" cy="9636213"/>
              <a:chOff x="0" y="0"/>
              <a:chExt cx="4218669" cy="1847937"/>
            </a:xfrm>
          </p:grpSpPr>
          <p:sp>
            <p:nvSpPr>
              <p:cNvPr name="Freeform 9" id="9"/>
              <p:cNvSpPr/>
              <p:nvPr/>
            </p:nvSpPr>
            <p:spPr>
              <a:xfrm flipH="false" flipV="false" rot="0">
                <a:off x="0" y="0"/>
                <a:ext cx="4218669" cy="1847937"/>
              </a:xfrm>
              <a:custGeom>
                <a:avLst/>
                <a:gdLst/>
                <a:ahLst/>
                <a:cxnLst/>
                <a:rect r="r" b="b" t="t" l="l"/>
                <a:pathLst>
                  <a:path h="1847937" w="4218669">
                    <a:moveTo>
                      <a:pt x="23931" y="0"/>
                    </a:moveTo>
                    <a:lnTo>
                      <a:pt x="4194738" y="0"/>
                    </a:lnTo>
                    <a:cubicBezTo>
                      <a:pt x="4207954" y="0"/>
                      <a:pt x="4218669" y="10714"/>
                      <a:pt x="4218669" y="23931"/>
                    </a:cubicBezTo>
                    <a:lnTo>
                      <a:pt x="4218669" y="1824006"/>
                    </a:lnTo>
                    <a:cubicBezTo>
                      <a:pt x="4218669" y="1830352"/>
                      <a:pt x="4216148" y="1836439"/>
                      <a:pt x="4211660" y="1840927"/>
                    </a:cubicBezTo>
                    <a:cubicBezTo>
                      <a:pt x="4207171" y="1845415"/>
                      <a:pt x="4201085" y="1847937"/>
                      <a:pt x="4194738" y="1847937"/>
                    </a:cubicBezTo>
                    <a:lnTo>
                      <a:pt x="23931" y="1847937"/>
                    </a:lnTo>
                    <a:cubicBezTo>
                      <a:pt x="10714" y="1847937"/>
                      <a:pt x="0" y="1837222"/>
                      <a:pt x="0" y="1824006"/>
                    </a:cubicBezTo>
                    <a:lnTo>
                      <a:pt x="0" y="23931"/>
                    </a:lnTo>
                    <a:cubicBezTo>
                      <a:pt x="0" y="17584"/>
                      <a:pt x="2521" y="11497"/>
                      <a:pt x="7009" y="7009"/>
                    </a:cubicBezTo>
                    <a:cubicBezTo>
                      <a:pt x="11497" y="2521"/>
                      <a:pt x="17584" y="0"/>
                      <a:pt x="23931" y="0"/>
                    </a:cubicBezTo>
                    <a:close/>
                  </a:path>
                </a:pathLst>
              </a:custGeom>
              <a:solidFill>
                <a:srgbClr val="F2F2F2"/>
              </a:solidFill>
              <a:ln w="19050" cap="rnd">
                <a:solidFill>
                  <a:srgbClr val="0C0C0C"/>
                </a:solidFill>
                <a:prstDash val="solid"/>
                <a:round/>
              </a:ln>
            </p:spPr>
          </p:sp>
          <p:sp>
            <p:nvSpPr>
              <p:cNvPr name="TextBox 10" id="10"/>
              <p:cNvSpPr txBox="true"/>
              <p:nvPr/>
            </p:nvSpPr>
            <p:spPr>
              <a:xfrm>
                <a:off x="0" y="-38100"/>
                <a:ext cx="4218669" cy="1886037"/>
              </a:xfrm>
              <a:prstGeom prst="rect">
                <a:avLst/>
              </a:prstGeom>
            </p:spPr>
            <p:txBody>
              <a:bodyPr anchor="ctr" rtlCol="false" tIns="50800" lIns="50800" bIns="50800" rIns="50800"/>
              <a:lstStyle/>
              <a:p>
                <a:pPr algn="ctr">
                  <a:lnSpc>
                    <a:spcPts val="2659"/>
                  </a:lnSpc>
                </a:pPr>
              </a:p>
            </p:txBody>
          </p:sp>
        </p:grpSp>
      </p:grpSp>
      <p:sp>
        <p:nvSpPr>
          <p:cNvPr name="Freeform 11" id="11"/>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3" id="13"/>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4" id="14"/>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5" id="15"/>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7" id="17"/>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8" id="18"/>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Freeform 19" id="19"/>
          <p:cNvSpPr/>
          <p:nvPr/>
        </p:nvSpPr>
        <p:spPr>
          <a:xfrm flipH="false" flipV="false" rot="0">
            <a:off x="4203773" y="2353172"/>
            <a:ext cx="10423930" cy="6733653"/>
          </a:xfrm>
          <a:custGeom>
            <a:avLst/>
            <a:gdLst/>
            <a:ahLst/>
            <a:cxnLst/>
            <a:rect r="r" b="b" t="t" l="l"/>
            <a:pathLst>
              <a:path h="6733653" w="10423930">
                <a:moveTo>
                  <a:pt x="0" y="0"/>
                </a:moveTo>
                <a:lnTo>
                  <a:pt x="10423930" y="0"/>
                </a:lnTo>
                <a:lnTo>
                  <a:pt x="10423930" y="6733654"/>
                </a:lnTo>
                <a:lnTo>
                  <a:pt x="0" y="6733654"/>
                </a:lnTo>
                <a:lnTo>
                  <a:pt x="0" y="0"/>
                </a:lnTo>
                <a:close/>
              </a:path>
            </a:pathLst>
          </a:custGeom>
          <a:blipFill>
            <a:blip r:embed="rId8"/>
            <a:stretch>
              <a:fillRect l="0" t="0" r="0" b="0"/>
            </a:stretch>
          </a:blipFill>
        </p:spPr>
      </p:sp>
      <p:sp>
        <p:nvSpPr>
          <p:cNvPr name="TextBox 20" id="20"/>
          <p:cNvSpPr txBox="true"/>
          <p:nvPr/>
        </p:nvSpPr>
        <p:spPr>
          <a:xfrm rot="0">
            <a:off x="5847096" y="363106"/>
            <a:ext cx="6586731" cy="1302613"/>
          </a:xfrm>
          <a:prstGeom prst="rect">
            <a:avLst/>
          </a:prstGeom>
        </p:spPr>
        <p:txBody>
          <a:bodyPr anchor="t" rtlCol="false" tIns="0" lIns="0" bIns="0" rIns="0">
            <a:spAutoFit/>
          </a:bodyPr>
          <a:lstStyle/>
          <a:p>
            <a:pPr algn="ctr">
              <a:lnSpc>
                <a:spcPts val="4726"/>
              </a:lnSpc>
            </a:pPr>
            <a:r>
              <a:rPr lang="en-US" sz="4501">
                <a:solidFill>
                  <a:srgbClr val="F2F2F2"/>
                </a:solidFill>
                <a:latin typeface="Bugaki"/>
                <a:ea typeface="Bugaki"/>
                <a:cs typeface="Bugaki"/>
                <a:sym typeface="Bugaki"/>
              </a:rPr>
              <a:t>PENJELASAN CARA KERJA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2555" y="2085975"/>
            <a:ext cx="16983040" cy="7604682"/>
            <a:chOff x="0" y="0"/>
            <a:chExt cx="22644054" cy="10139575"/>
          </a:xfrm>
        </p:grpSpPr>
        <p:grpSp>
          <p:nvGrpSpPr>
            <p:cNvPr name="Group 5" id="5"/>
            <p:cNvGrpSpPr/>
            <p:nvPr/>
          </p:nvGrpSpPr>
          <p:grpSpPr>
            <a:xfrm rot="0">
              <a:off x="0" y="755953"/>
              <a:ext cx="21636970" cy="9383623"/>
              <a:chOff x="0" y="0"/>
              <a:chExt cx="4149322" cy="1799497"/>
            </a:xfrm>
          </p:grpSpPr>
          <p:sp>
            <p:nvSpPr>
              <p:cNvPr name="Freeform 6" id="6"/>
              <p:cNvSpPr/>
              <p:nvPr/>
            </p:nvSpPr>
            <p:spPr>
              <a:xfrm flipH="false" flipV="false" rot="0">
                <a:off x="0" y="0"/>
                <a:ext cx="4149322" cy="1799497"/>
              </a:xfrm>
              <a:custGeom>
                <a:avLst/>
                <a:gdLst/>
                <a:ahLst/>
                <a:cxnLst/>
                <a:rect r="r" b="b" t="t" l="l"/>
                <a:pathLst>
                  <a:path h="1799497" w="4149322">
                    <a:moveTo>
                      <a:pt x="24331" y="0"/>
                    </a:moveTo>
                    <a:lnTo>
                      <a:pt x="4124990" y="0"/>
                    </a:lnTo>
                    <a:cubicBezTo>
                      <a:pt x="4131444" y="0"/>
                      <a:pt x="4137632" y="2563"/>
                      <a:pt x="4142195" y="7126"/>
                    </a:cubicBezTo>
                    <a:cubicBezTo>
                      <a:pt x="4146758" y="11689"/>
                      <a:pt x="4149322" y="17878"/>
                      <a:pt x="4149322" y="24331"/>
                    </a:cubicBezTo>
                    <a:lnTo>
                      <a:pt x="4149322" y="1775166"/>
                    </a:lnTo>
                    <a:cubicBezTo>
                      <a:pt x="4149322" y="1781619"/>
                      <a:pt x="4146758" y="1787808"/>
                      <a:pt x="4142195" y="1792371"/>
                    </a:cubicBezTo>
                    <a:cubicBezTo>
                      <a:pt x="4137632" y="1796934"/>
                      <a:pt x="4131444" y="1799497"/>
                      <a:pt x="4124990" y="1799497"/>
                    </a:cubicBezTo>
                    <a:lnTo>
                      <a:pt x="24331" y="1799497"/>
                    </a:lnTo>
                    <a:cubicBezTo>
                      <a:pt x="17878" y="1799497"/>
                      <a:pt x="11689" y="1796934"/>
                      <a:pt x="7126" y="1792371"/>
                    </a:cubicBezTo>
                    <a:cubicBezTo>
                      <a:pt x="2563" y="1787808"/>
                      <a:pt x="0" y="1781619"/>
                      <a:pt x="0" y="1775166"/>
                    </a:cubicBezTo>
                    <a:lnTo>
                      <a:pt x="0" y="24331"/>
                    </a:lnTo>
                    <a:cubicBezTo>
                      <a:pt x="0" y="17878"/>
                      <a:pt x="2563" y="11689"/>
                      <a:pt x="7126" y="7126"/>
                    </a:cubicBezTo>
                    <a:cubicBezTo>
                      <a:pt x="11689" y="2563"/>
                      <a:pt x="17878" y="0"/>
                      <a:pt x="24331" y="0"/>
                    </a:cubicBezTo>
                    <a:close/>
                  </a:path>
                </a:pathLst>
              </a:custGeom>
              <a:solidFill>
                <a:srgbClr val="0C0C0C"/>
              </a:solidFill>
              <a:ln w="19050" cap="rnd">
                <a:solidFill>
                  <a:srgbClr val="0C0C0C"/>
                </a:solidFill>
                <a:prstDash val="solid"/>
                <a:round/>
              </a:ln>
            </p:spPr>
          </p:sp>
          <p:sp>
            <p:nvSpPr>
              <p:cNvPr name="TextBox 7" id="7"/>
              <p:cNvSpPr txBox="true"/>
              <p:nvPr/>
            </p:nvSpPr>
            <p:spPr>
              <a:xfrm>
                <a:off x="0" y="-38100"/>
                <a:ext cx="4149322" cy="18375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45468" y="0"/>
              <a:ext cx="21998586" cy="9636213"/>
              <a:chOff x="0" y="0"/>
              <a:chExt cx="4218669" cy="1847937"/>
            </a:xfrm>
          </p:grpSpPr>
          <p:sp>
            <p:nvSpPr>
              <p:cNvPr name="Freeform 9" id="9"/>
              <p:cNvSpPr/>
              <p:nvPr/>
            </p:nvSpPr>
            <p:spPr>
              <a:xfrm flipH="false" flipV="false" rot="0">
                <a:off x="0" y="0"/>
                <a:ext cx="4218669" cy="1847937"/>
              </a:xfrm>
              <a:custGeom>
                <a:avLst/>
                <a:gdLst/>
                <a:ahLst/>
                <a:cxnLst/>
                <a:rect r="r" b="b" t="t" l="l"/>
                <a:pathLst>
                  <a:path h="1847937" w="4218669">
                    <a:moveTo>
                      <a:pt x="23931" y="0"/>
                    </a:moveTo>
                    <a:lnTo>
                      <a:pt x="4194738" y="0"/>
                    </a:lnTo>
                    <a:cubicBezTo>
                      <a:pt x="4207954" y="0"/>
                      <a:pt x="4218669" y="10714"/>
                      <a:pt x="4218669" y="23931"/>
                    </a:cubicBezTo>
                    <a:lnTo>
                      <a:pt x="4218669" y="1824006"/>
                    </a:lnTo>
                    <a:cubicBezTo>
                      <a:pt x="4218669" y="1830352"/>
                      <a:pt x="4216148" y="1836439"/>
                      <a:pt x="4211660" y="1840927"/>
                    </a:cubicBezTo>
                    <a:cubicBezTo>
                      <a:pt x="4207171" y="1845415"/>
                      <a:pt x="4201085" y="1847937"/>
                      <a:pt x="4194738" y="1847937"/>
                    </a:cubicBezTo>
                    <a:lnTo>
                      <a:pt x="23931" y="1847937"/>
                    </a:lnTo>
                    <a:cubicBezTo>
                      <a:pt x="10714" y="1847937"/>
                      <a:pt x="0" y="1837222"/>
                      <a:pt x="0" y="1824006"/>
                    </a:cubicBezTo>
                    <a:lnTo>
                      <a:pt x="0" y="23931"/>
                    </a:lnTo>
                    <a:cubicBezTo>
                      <a:pt x="0" y="17584"/>
                      <a:pt x="2521" y="11497"/>
                      <a:pt x="7009" y="7009"/>
                    </a:cubicBezTo>
                    <a:cubicBezTo>
                      <a:pt x="11497" y="2521"/>
                      <a:pt x="17584" y="0"/>
                      <a:pt x="23931" y="0"/>
                    </a:cubicBezTo>
                    <a:close/>
                  </a:path>
                </a:pathLst>
              </a:custGeom>
              <a:solidFill>
                <a:srgbClr val="F2F2F2"/>
              </a:solidFill>
              <a:ln w="19050" cap="rnd">
                <a:solidFill>
                  <a:srgbClr val="0C0C0C"/>
                </a:solidFill>
                <a:prstDash val="solid"/>
                <a:round/>
              </a:ln>
            </p:spPr>
          </p:sp>
          <p:sp>
            <p:nvSpPr>
              <p:cNvPr name="TextBox 10" id="10"/>
              <p:cNvSpPr txBox="true"/>
              <p:nvPr/>
            </p:nvSpPr>
            <p:spPr>
              <a:xfrm>
                <a:off x="0" y="-38100"/>
                <a:ext cx="4218669" cy="1886037"/>
              </a:xfrm>
              <a:prstGeom prst="rect">
                <a:avLst/>
              </a:prstGeom>
            </p:spPr>
            <p:txBody>
              <a:bodyPr anchor="ctr" rtlCol="false" tIns="50800" lIns="50800" bIns="50800" rIns="50800"/>
              <a:lstStyle/>
              <a:p>
                <a:pPr algn="ctr">
                  <a:lnSpc>
                    <a:spcPts val="2659"/>
                  </a:lnSpc>
                </a:pPr>
              </a:p>
            </p:txBody>
          </p:sp>
        </p:grpSp>
      </p:grpSp>
      <p:sp>
        <p:nvSpPr>
          <p:cNvPr name="Freeform 11" id="11"/>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3" id="13"/>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4" id="14"/>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5" id="15"/>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7" id="17"/>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8" id="18"/>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Freeform 19" id="19"/>
          <p:cNvSpPr/>
          <p:nvPr/>
        </p:nvSpPr>
        <p:spPr>
          <a:xfrm flipH="false" flipV="false" rot="0">
            <a:off x="4632179" y="2353172"/>
            <a:ext cx="9036142" cy="6735802"/>
          </a:xfrm>
          <a:custGeom>
            <a:avLst/>
            <a:gdLst/>
            <a:ahLst/>
            <a:cxnLst/>
            <a:rect r="r" b="b" t="t" l="l"/>
            <a:pathLst>
              <a:path h="6735802" w="9036142">
                <a:moveTo>
                  <a:pt x="0" y="0"/>
                </a:moveTo>
                <a:lnTo>
                  <a:pt x="9036142" y="0"/>
                </a:lnTo>
                <a:lnTo>
                  <a:pt x="9036142" y="6735802"/>
                </a:lnTo>
                <a:lnTo>
                  <a:pt x="0" y="6735802"/>
                </a:lnTo>
                <a:lnTo>
                  <a:pt x="0" y="0"/>
                </a:lnTo>
                <a:close/>
              </a:path>
            </a:pathLst>
          </a:custGeom>
          <a:blipFill>
            <a:blip r:embed="rId8"/>
            <a:stretch>
              <a:fillRect l="0" t="0" r="0" b="0"/>
            </a:stretch>
          </a:blipFill>
        </p:spPr>
      </p:sp>
      <p:sp>
        <p:nvSpPr>
          <p:cNvPr name="TextBox 20" id="20"/>
          <p:cNvSpPr txBox="true"/>
          <p:nvPr/>
        </p:nvSpPr>
        <p:spPr>
          <a:xfrm rot="0">
            <a:off x="5847096" y="363106"/>
            <a:ext cx="6586731" cy="1302613"/>
          </a:xfrm>
          <a:prstGeom prst="rect">
            <a:avLst/>
          </a:prstGeom>
        </p:spPr>
        <p:txBody>
          <a:bodyPr anchor="t" rtlCol="false" tIns="0" lIns="0" bIns="0" rIns="0">
            <a:spAutoFit/>
          </a:bodyPr>
          <a:lstStyle/>
          <a:p>
            <a:pPr algn="ctr">
              <a:lnSpc>
                <a:spcPts val="4726"/>
              </a:lnSpc>
            </a:pPr>
            <a:r>
              <a:rPr lang="en-US" sz="4501">
                <a:solidFill>
                  <a:srgbClr val="F2F2F2"/>
                </a:solidFill>
                <a:latin typeface="Bugaki"/>
                <a:ea typeface="Bugaki"/>
                <a:cs typeface="Bugaki"/>
                <a:sym typeface="Bugaki"/>
              </a:rPr>
              <a:t>PENJELASAN CARA KERJA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2555" y="2085975"/>
            <a:ext cx="16983040" cy="7604682"/>
            <a:chOff x="0" y="0"/>
            <a:chExt cx="22644054" cy="10139575"/>
          </a:xfrm>
        </p:grpSpPr>
        <p:grpSp>
          <p:nvGrpSpPr>
            <p:cNvPr name="Group 5" id="5"/>
            <p:cNvGrpSpPr/>
            <p:nvPr/>
          </p:nvGrpSpPr>
          <p:grpSpPr>
            <a:xfrm rot="0">
              <a:off x="0" y="755953"/>
              <a:ext cx="21636970" cy="9383623"/>
              <a:chOff x="0" y="0"/>
              <a:chExt cx="4149322" cy="1799497"/>
            </a:xfrm>
          </p:grpSpPr>
          <p:sp>
            <p:nvSpPr>
              <p:cNvPr name="Freeform 6" id="6"/>
              <p:cNvSpPr/>
              <p:nvPr/>
            </p:nvSpPr>
            <p:spPr>
              <a:xfrm flipH="false" flipV="false" rot="0">
                <a:off x="0" y="0"/>
                <a:ext cx="4149322" cy="1799497"/>
              </a:xfrm>
              <a:custGeom>
                <a:avLst/>
                <a:gdLst/>
                <a:ahLst/>
                <a:cxnLst/>
                <a:rect r="r" b="b" t="t" l="l"/>
                <a:pathLst>
                  <a:path h="1799497" w="4149322">
                    <a:moveTo>
                      <a:pt x="24331" y="0"/>
                    </a:moveTo>
                    <a:lnTo>
                      <a:pt x="4124990" y="0"/>
                    </a:lnTo>
                    <a:cubicBezTo>
                      <a:pt x="4131444" y="0"/>
                      <a:pt x="4137632" y="2563"/>
                      <a:pt x="4142195" y="7126"/>
                    </a:cubicBezTo>
                    <a:cubicBezTo>
                      <a:pt x="4146758" y="11689"/>
                      <a:pt x="4149322" y="17878"/>
                      <a:pt x="4149322" y="24331"/>
                    </a:cubicBezTo>
                    <a:lnTo>
                      <a:pt x="4149322" y="1775166"/>
                    </a:lnTo>
                    <a:cubicBezTo>
                      <a:pt x="4149322" y="1781619"/>
                      <a:pt x="4146758" y="1787808"/>
                      <a:pt x="4142195" y="1792371"/>
                    </a:cubicBezTo>
                    <a:cubicBezTo>
                      <a:pt x="4137632" y="1796934"/>
                      <a:pt x="4131444" y="1799497"/>
                      <a:pt x="4124990" y="1799497"/>
                    </a:cubicBezTo>
                    <a:lnTo>
                      <a:pt x="24331" y="1799497"/>
                    </a:lnTo>
                    <a:cubicBezTo>
                      <a:pt x="17878" y="1799497"/>
                      <a:pt x="11689" y="1796934"/>
                      <a:pt x="7126" y="1792371"/>
                    </a:cubicBezTo>
                    <a:cubicBezTo>
                      <a:pt x="2563" y="1787808"/>
                      <a:pt x="0" y="1781619"/>
                      <a:pt x="0" y="1775166"/>
                    </a:cubicBezTo>
                    <a:lnTo>
                      <a:pt x="0" y="24331"/>
                    </a:lnTo>
                    <a:cubicBezTo>
                      <a:pt x="0" y="17878"/>
                      <a:pt x="2563" y="11689"/>
                      <a:pt x="7126" y="7126"/>
                    </a:cubicBezTo>
                    <a:cubicBezTo>
                      <a:pt x="11689" y="2563"/>
                      <a:pt x="17878" y="0"/>
                      <a:pt x="24331" y="0"/>
                    </a:cubicBezTo>
                    <a:close/>
                  </a:path>
                </a:pathLst>
              </a:custGeom>
              <a:solidFill>
                <a:srgbClr val="0C0C0C"/>
              </a:solidFill>
              <a:ln w="19050" cap="rnd">
                <a:solidFill>
                  <a:srgbClr val="0C0C0C"/>
                </a:solidFill>
                <a:prstDash val="solid"/>
                <a:round/>
              </a:ln>
            </p:spPr>
          </p:sp>
          <p:sp>
            <p:nvSpPr>
              <p:cNvPr name="TextBox 7" id="7"/>
              <p:cNvSpPr txBox="true"/>
              <p:nvPr/>
            </p:nvSpPr>
            <p:spPr>
              <a:xfrm>
                <a:off x="0" y="-38100"/>
                <a:ext cx="4149322" cy="18375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45468" y="0"/>
              <a:ext cx="21998586" cy="9636213"/>
              <a:chOff x="0" y="0"/>
              <a:chExt cx="4218669" cy="1847937"/>
            </a:xfrm>
          </p:grpSpPr>
          <p:sp>
            <p:nvSpPr>
              <p:cNvPr name="Freeform 9" id="9"/>
              <p:cNvSpPr/>
              <p:nvPr/>
            </p:nvSpPr>
            <p:spPr>
              <a:xfrm flipH="false" flipV="false" rot="0">
                <a:off x="0" y="0"/>
                <a:ext cx="4218669" cy="1847937"/>
              </a:xfrm>
              <a:custGeom>
                <a:avLst/>
                <a:gdLst/>
                <a:ahLst/>
                <a:cxnLst/>
                <a:rect r="r" b="b" t="t" l="l"/>
                <a:pathLst>
                  <a:path h="1847937" w="4218669">
                    <a:moveTo>
                      <a:pt x="23931" y="0"/>
                    </a:moveTo>
                    <a:lnTo>
                      <a:pt x="4194738" y="0"/>
                    </a:lnTo>
                    <a:cubicBezTo>
                      <a:pt x="4207954" y="0"/>
                      <a:pt x="4218669" y="10714"/>
                      <a:pt x="4218669" y="23931"/>
                    </a:cubicBezTo>
                    <a:lnTo>
                      <a:pt x="4218669" y="1824006"/>
                    </a:lnTo>
                    <a:cubicBezTo>
                      <a:pt x="4218669" y="1830352"/>
                      <a:pt x="4216148" y="1836439"/>
                      <a:pt x="4211660" y="1840927"/>
                    </a:cubicBezTo>
                    <a:cubicBezTo>
                      <a:pt x="4207171" y="1845415"/>
                      <a:pt x="4201085" y="1847937"/>
                      <a:pt x="4194738" y="1847937"/>
                    </a:cubicBezTo>
                    <a:lnTo>
                      <a:pt x="23931" y="1847937"/>
                    </a:lnTo>
                    <a:cubicBezTo>
                      <a:pt x="10714" y="1847937"/>
                      <a:pt x="0" y="1837222"/>
                      <a:pt x="0" y="1824006"/>
                    </a:cubicBezTo>
                    <a:lnTo>
                      <a:pt x="0" y="23931"/>
                    </a:lnTo>
                    <a:cubicBezTo>
                      <a:pt x="0" y="17584"/>
                      <a:pt x="2521" y="11497"/>
                      <a:pt x="7009" y="7009"/>
                    </a:cubicBezTo>
                    <a:cubicBezTo>
                      <a:pt x="11497" y="2521"/>
                      <a:pt x="17584" y="0"/>
                      <a:pt x="23931" y="0"/>
                    </a:cubicBezTo>
                    <a:close/>
                  </a:path>
                </a:pathLst>
              </a:custGeom>
              <a:solidFill>
                <a:srgbClr val="F2F2F2"/>
              </a:solidFill>
              <a:ln w="19050" cap="rnd">
                <a:solidFill>
                  <a:srgbClr val="0C0C0C"/>
                </a:solidFill>
                <a:prstDash val="solid"/>
                <a:round/>
              </a:ln>
            </p:spPr>
          </p:sp>
          <p:sp>
            <p:nvSpPr>
              <p:cNvPr name="TextBox 10" id="10"/>
              <p:cNvSpPr txBox="true"/>
              <p:nvPr/>
            </p:nvSpPr>
            <p:spPr>
              <a:xfrm>
                <a:off x="0" y="-38100"/>
                <a:ext cx="4218669" cy="1886037"/>
              </a:xfrm>
              <a:prstGeom prst="rect">
                <a:avLst/>
              </a:prstGeom>
            </p:spPr>
            <p:txBody>
              <a:bodyPr anchor="ctr" rtlCol="false" tIns="50800" lIns="50800" bIns="50800" rIns="50800"/>
              <a:lstStyle/>
              <a:p>
                <a:pPr algn="ctr">
                  <a:lnSpc>
                    <a:spcPts val="2659"/>
                  </a:lnSpc>
                </a:pPr>
              </a:p>
            </p:txBody>
          </p:sp>
        </p:grpSp>
      </p:grpSp>
      <p:sp>
        <p:nvSpPr>
          <p:cNvPr name="Freeform 11" id="11"/>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3" id="13"/>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4" id="14"/>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5" id="15"/>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7" id="17"/>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8" id="18"/>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Freeform 19" id="19"/>
          <p:cNvSpPr/>
          <p:nvPr/>
        </p:nvSpPr>
        <p:spPr>
          <a:xfrm flipH="false" flipV="false" rot="0">
            <a:off x="3381473" y="2658230"/>
            <a:ext cx="11602614" cy="5917333"/>
          </a:xfrm>
          <a:custGeom>
            <a:avLst/>
            <a:gdLst/>
            <a:ahLst/>
            <a:cxnLst/>
            <a:rect r="r" b="b" t="t" l="l"/>
            <a:pathLst>
              <a:path h="5917333" w="11602614">
                <a:moveTo>
                  <a:pt x="0" y="0"/>
                </a:moveTo>
                <a:lnTo>
                  <a:pt x="11602614" y="0"/>
                </a:lnTo>
                <a:lnTo>
                  <a:pt x="11602614" y="5917333"/>
                </a:lnTo>
                <a:lnTo>
                  <a:pt x="0" y="5917333"/>
                </a:lnTo>
                <a:lnTo>
                  <a:pt x="0" y="0"/>
                </a:lnTo>
                <a:close/>
              </a:path>
            </a:pathLst>
          </a:custGeom>
          <a:blipFill>
            <a:blip r:embed="rId8"/>
            <a:stretch>
              <a:fillRect l="0" t="0" r="0" b="0"/>
            </a:stretch>
          </a:blipFill>
        </p:spPr>
      </p:sp>
      <p:sp>
        <p:nvSpPr>
          <p:cNvPr name="TextBox 20" id="20"/>
          <p:cNvSpPr txBox="true"/>
          <p:nvPr/>
        </p:nvSpPr>
        <p:spPr>
          <a:xfrm rot="0">
            <a:off x="5847096" y="363106"/>
            <a:ext cx="6586731" cy="1302613"/>
          </a:xfrm>
          <a:prstGeom prst="rect">
            <a:avLst/>
          </a:prstGeom>
        </p:spPr>
        <p:txBody>
          <a:bodyPr anchor="t" rtlCol="false" tIns="0" lIns="0" bIns="0" rIns="0">
            <a:spAutoFit/>
          </a:bodyPr>
          <a:lstStyle/>
          <a:p>
            <a:pPr algn="ctr">
              <a:lnSpc>
                <a:spcPts val="4726"/>
              </a:lnSpc>
            </a:pPr>
            <a:r>
              <a:rPr lang="en-US" sz="4501">
                <a:solidFill>
                  <a:srgbClr val="F2F2F2"/>
                </a:solidFill>
                <a:latin typeface="Bugaki"/>
                <a:ea typeface="Bugaki"/>
                <a:cs typeface="Bugaki"/>
                <a:sym typeface="Bugaki"/>
              </a:rPr>
              <a:t>PENJELASAN CARA KERJA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2555" y="2085975"/>
            <a:ext cx="16983040" cy="7604682"/>
            <a:chOff x="0" y="0"/>
            <a:chExt cx="22644054" cy="10139575"/>
          </a:xfrm>
        </p:grpSpPr>
        <p:grpSp>
          <p:nvGrpSpPr>
            <p:cNvPr name="Group 5" id="5"/>
            <p:cNvGrpSpPr/>
            <p:nvPr/>
          </p:nvGrpSpPr>
          <p:grpSpPr>
            <a:xfrm rot="0">
              <a:off x="0" y="755953"/>
              <a:ext cx="21636970" cy="9383623"/>
              <a:chOff x="0" y="0"/>
              <a:chExt cx="4149322" cy="1799497"/>
            </a:xfrm>
          </p:grpSpPr>
          <p:sp>
            <p:nvSpPr>
              <p:cNvPr name="Freeform 6" id="6"/>
              <p:cNvSpPr/>
              <p:nvPr/>
            </p:nvSpPr>
            <p:spPr>
              <a:xfrm flipH="false" flipV="false" rot="0">
                <a:off x="0" y="0"/>
                <a:ext cx="4149322" cy="1799497"/>
              </a:xfrm>
              <a:custGeom>
                <a:avLst/>
                <a:gdLst/>
                <a:ahLst/>
                <a:cxnLst/>
                <a:rect r="r" b="b" t="t" l="l"/>
                <a:pathLst>
                  <a:path h="1799497" w="4149322">
                    <a:moveTo>
                      <a:pt x="24331" y="0"/>
                    </a:moveTo>
                    <a:lnTo>
                      <a:pt x="4124990" y="0"/>
                    </a:lnTo>
                    <a:cubicBezTo>
                      <a:pt x="4131444" y="0"/>
                      <a:pt x="4137632" y="2563"/>
                      <a:pt x="4142195" y="7126"/>
                    </a:cubicBezTo>
                    <a:cubicBezTo>
                      <a:pt x="4146758" y="11689"/>
                      <a:pt x="4149322" y="17878"/>
                      <a:pt x="4149322" y="24331"/>
                    </a:cubicBezTo>
                    <a:lnTo>
                      <a:pt x="4149322" y="1775166"/>
                    </a:lnTo>
                    <a:cubicBezTo>
                      <a:pt x="4149322" y="1781619"/>
                      <a:pt x="4146758" y="1787808"/>
                      <a:pt x="4142195" y="1792371"/>
                    </a:cubicBezTo>
                    <a:cubicBezTo>
                      <a:pt x="4137632" y="1796934"/>
                      <a:pt x="4131444" y="1799497"/>
                      <a:pt x="4124990" y="1799497"/>
                    </a:cubicBezTo>
                    <a:lnTo>
                      <a:pt x="24331" y="1799497"/>
                    </a:lnTo>
                    <a:cubicBezTo>
                      <a:pt x="17878" y="1799497"/>
                      <a:pt x="11689" y="1796934"/>
                      <a:pt x="7126" y="1792371"/>
                    </a:cubicBezTo>
                    <a:cubicBezTo>
                      <a:pt x="2563" y="1787808"/>
                      <a:pt x="0" y="1781619"/>
                      <a:pt x="0" y="1775166"/>
                    </a:cubicBezTo>
                    <a:lnTo>
                      <a:pt x="0" y="24331"/>
                    </a:lnTo>
                    <a:cubicBezTo>
                      <a:pt x="0" y="17878"/>
                      <a:pt x="2563" y="11689"/>
                      <a:pt x="7126" y="7126"/>
                    </a:cubicBezTo>
                    <a:cubicBezTo>
                      <a:pt x="11689" y="2563"/>
                      <a:pt x="17878" y="0"/>
                      <a:pt x="24331" y="0"/>
                    </a:cubicBezTo>
                    <a:close/>
                  </a:path>
                </a:pathLst>
              </a:custGeom>
              <a:solidFill>
                <a:srgbClr val="0C0C0C"/>
              </a:solidFill>
              <a:ln w="19050" cap="rnd">
                <a:solidFill>
                  <a:srgbClr val="0C0C0C"/>
                </a:solidFill>
                <a:prstDash val="solid"/>
                <a:round/>
              </a:ln>
            </p:spPr>
          </p:sp>
          <p:sp>
            <p:nvSpPr>
              <p:cNvPr name="TextBox 7" id="7"/>
              <p:cNvSpPr txBox="true"/>
              <p:nvPr/>
            </p:nvSpPr>
            <p:spPr>
              <a:xfrm>
                <a:off x="0" y="-38100"/>
                <a:ext cx="4149322" cy="18375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45468" y="0"/>
              <a:ext cx="21998586" cy="9636213"/>
              <a:chOff x="0" y="0"/>
              <a:chExt cx="4218669" cy="1847937"/>
            </a:xfrm>
          </p:grpSpPr>
          <p:sp>
            <p:nvSpPr>
              <p:cNvPr name="Freeform 9" id="9"/>
              <p:cNvSpPr/>
              <p:nvPr/>
            </p:nvSpPr>
            <p:spPr>
              <a:xfrm flipH="false" flipV="false" rot="0">
                <a:off x="0" y="0"/>
                <a:ext cx="4218669" cy="1847937"/>
              </a:xfrm>
              <a:custGeom>
                <a:avLst/>
                <a:gdLst/>
                <a:ahLst/>
                <a:cxnLst/>
                <a:rect r="r" b="b" t="t" l="l"/>
                <a:pathLst>
                  <a:path h="1847937" w="4218669">
                    <a:moveTo>
                      <a:pt x="23931" y="0"/>
                    </a:moveTo>
                    <a:lnTo>
                      <a:pt x="4194738" y="0"/>
                    </a:lnTo>
                    <a:cubicBezTo>
                      <a:pt x="4207954" y="0"/>
                      <a:pt x="4218669" y="10714"/>
                      <a:pt x="4218669" y="23931"/>
                    </a:cubicBezTo>
                    <a:lnTo>
                      <a:pt x="4218669" y="1824006"/>
                    </a:lnTo>
                    <a:cubicBezTo>
                      <a:pt x="4218669" y="1830352"/>
                      <a:pt x="4216148" y="1836439"/>
                      <a:pt x="4211660" y="1840927"/>
                    </a:cubicBezTo>
                    <a:cubicBezTo>
                      <a:pt x="4207171" y="1845415"/>
                      <a:pt x="4201085" y="1847937"/>
                      <a:pt x="4194738" y="1847937"/>
                    </a:cubicBezTo>
                    <a:lnTo>
                      <a:pt x="23931" y="1847937"/>
                    </a:lnTo>
                    <a:cubicBezTo>
                      <a:pt x="10714" y="1847937"/>
                      <a:pt x="0" y="1837222"/>
                      <a:pt x="0" y="1824006"/>
                    </a:cubicBezTo>
                    <a:lnTo>
                      <a:pt x="0" y="23931"/>
                    </a:lnTo>
                    <a:cubicBezTo>
                      <a:pt x="0" y="17584"/>
                      <a:pt x="2521" y="11497"/>
                      <a:pt x="7009" y="7009"/>
                    </a:cubicBezTo>
                    <a:cubicBezTo>
                      <a:pt x="11497" y="2521"/>
                      <a:pt x="17584" y="0"/>
                      <a:pt x="23931" y="0"/>
                    </a:cubicBezTo>
                    <a:close/>
                  </a:path>
                </a:pathLst>
              </a:custGeom>
              <a:solidFill>
                <a:srgbClr val="F2F2F2"/>
              </a:solidFill>
              <a:ln w="19050" cap="rnd">
                <a:solidFill>
                  <a:srgbClr val="0C0C0C"/>
                </a:solidFill>
                <a:prstDash val="solid"/>
                <a:round/>
              </a:ln>
            </p:spPr>
          </p:sp>
          <p:sp>
            <p:nvSpPr>
              <p:cNvPr name="TextBox 10" id="10"/>
              <p:cNvSpPr txBox="true"/>
              <p:nvPr/>
            </p:nvSpPr>
            <p:spPr>
              <a:xfrm>
                <a:off x="0" y="-38100"/>
                <a:ext cx="4218669" cy="1886037"/>
              </a:xfrm>
              <a:prstGeom prst="rect">
                <a:avLst/>
              </a:prstGeom>
            </p:spPr>
            <p:txBody>
              <a:bodyPr anchor="ctr" rtlCol="false" tIns="50800" lIns="50800" bIns="50800" rIns="50800"/>
              <a:lstStyle/>
              <a:p>
                <a:pPr algn="ctr">
                  <a:lnSpc>
                    <a:spcPts val="2659"/>
                  </a:lnSpc>
                </a:pPr>
              </a:p>
            </p:txBody>
          </p:sp>
        </p:grpSp>
      </p:grpSp>
      <p:sp>
        <p:nvSpPr>
          <p:cNvPr name="Freeform 11" id="11"/>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3" id="13"/>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4" id="14"/>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5" id="15"/>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7" id="17"/>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8" id="18"/>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Freeform 19" id="19"/>
          <p:cNvSpPr/>
          <p:nvPr/>
        </p:nvSpPr>
        <p:spPr>
          <a:xfrm flipH="false" flipV="false" rot="0">
            <a:off x="3340126" y="2507721"/>
            <a:ext cx="12333106" cy="6459464"/>
          </a:xfrm>
          <a:custGeom>
            <a:avLst/>
            <a:gdLst/>
            <a:ahLst/>
            <a:cxnLst/>
            <a:rect r="r" b="b" t="t" l="l"/>
            <a:pathLst>
              <a:path h="6459464" w="12333106">
                <a:moveTo>
                  <a:pt x="0" y="0"/>
                </a:moveTo>
                <a:lnTo>
                  <a:pt x="12333106" y="0"/>
                </a:lnTo>
                <a:lnTo>
                  <a:pt x="12333106" y="6459464"/>
                </a:lnTo>
                <a:lnTo>
                  <a:pt x="0" y="6459464"/>
                </a:lnTo>
                <a:lnTo>
                  <a:pt x="0" y="0"/>
                </a:lnTo>
                <a:close/>
              </a:path>
            </a:pathLst>
          </a:custGeom>
          <a:blipFill>
            <a:blip r:embed="rId8"/>
            <a:stretch>
              <a:fillRect l="0" t="0" r="0" b="0"/>
            </a:stretch>
          </a:blipFill>
        </p:spPr>
      </p:sp>
      <p:sp>
        <p:nvSpPr>
          <p:cNvPr name="TextBox 20" id="20"/>
          <p:cNvSpPr txBox="true"/>
          <p:nvPr/>
        </p:nvSpPr>
        <p:spPr>
          <a:xfrm rot="0">
            <a:off x="5847096" y="363106"/>
            <a:ext cx="6586731" cy="1302613"/>
          </a:xfrm>
          <a:prstGeom prst="rect">
            <a:avLst/>
          </a:prstGeom>
        </p:spPr>
        <p:txBody>
          <a:bodyPr anchor="t" rtlCol="false" tIns="0" lIns="0" bIns="0" rIns="0">
            <a:spAutoFit/>
          </a:bodyPr>
          <a:lstStyle/>
          <a:p>
            <a:pPr algn="ctr">
              <a:lnSpc>
                <a:spcPts val="4726"/>
              </a:lnSpc>
            </a:pPr>
            <a:r>
              <a:rPr lang="en-US" sz="4501">
                <a:solidFill>
                  <a:srgbClr val="F2F2F2"/>
                </a:solidFill>
                <a:latin typeface="Bugaki"/>
                <a:ea typeface="Bugaki"/>
                <a:cs typeface="Bugaki"/>
                <a:sym typeface="Bugaki"/>
              </a:rPr>
              <a:t>PENJELASAN CARA KERJA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556109" y="596343"/>
            <a:ext cx="17175782" cy="9094313"/>
            <a:chOff x="0" y="0"/>
            <a:chExt cx="4523663" cy="2395210"/>
          </a:xfrm>
        </p:grpSpPr>
        <p:sp>
          <p:nvSpPr>
            <p:cNvPr name="Freeform 3" id="3"/>
            <p:cNvSpPr/>
            <p:nvPr/>
          </p:nvSpPr>
          <p:spPr>
            <a:xfrm flipH="false" flipV="false" rot="0">
              <a:off x="0" y="0"/>
              <a:ext cx="4523663" cy="2395210"/>
            </a:xfrm>
            <a:custGeom>
              <a:avLst/>
              <a:gdLst/>
              <a:ahLst/>
              <a:cxnLst/>
              <a:rect r="r" b="b" t="t" l="l"/>
              <a:pathLst>
                <a:path h="2395210" w="4523663">
                  <a:moveTo>
                    <a:pt x="22988" y="0"/>
                  </a:moveTo>
                  <a:lnTo>
                    <a:pt x="4500675" y="0"/>
                  </a:lnTo>
                  <a:cubicBezTo>
                    <a:pt x="4506771" y="0"/>
                    <a:pt x="4512618" y="2422"/>
                    <a:pt x="4516930" y="6733"/>
                  </a:cubicBezTo>
                  <a:cubicBezTo>
                    <a:pt x="4521241" y="11044"/>
                    <a:pt x="4523663" y="16891"/>
                    <a:pt x="4523663" y="22988"/>
                  </a:cubicBezTo>
                  <a:lnTo>
                    <a:pt x="4523663" y="2372222"/>
                  </a:lnTo>
                  <a:cubicBezTo>
                    <a:pt x="4523663" y="2378319"/>
                    <a:pt x="4521241" y="2384166"/>
                    <a:pt x="4516930" y="2388477"/>
                  </a:cubicBezTo>
                  <a:cubicBezTo>
                    <a:pt x="4512618" y="2392788"/>
                    <a:pt x="4506771" y="2395210"/>
                    <a:pt x="4500675" y="2395210"/>
                  </a:cubicBezTo>
                  <a:lnTo>
                    <a:pt x="22988" y="2395210"/>
                  </a:lnTo>
                  <a:cubicBezTo>
                    <a:pt x="16891" y="2395210"/>
                    <a:pt x="11044" y="2392788"/>
                    <a:pt x="6733" y="2388477"/>
                  </a:cubicBezTo>
                  <a:cubicBezTo>
                    <a:pt x="2422" y="2384166"/>
                    <a:pt x="0" y="2378319"/>
                    <a:pt x="0" y="2372222"/>
                  </a:cubicBezTo>
                  <a:lnTo>
                    <a:pt x="0" y="22988"/>
                  </a:lnTo>
                  <a:cubicBezTo>
                    <a:pt x="0" y="16891"/>
                    <a:pt x="2422" y="11044"/>
                    <a:pt x="6733" y="6733"/>
                  </a:cubicBezTo>
                  <a:cubicBezTo>
                    <a:pt x="11044" y="2422"/>
                    <a:pt x="16891" y="0"/>
                    <a:pt x="22988" y="0"/>
                  </a:cubicBezTo>
                  <a:close/>
                </a:path>
              </a:pathLst>
            </a:custGeom>
            <a:solidFill>
              <a:srgbClr val="231F20"/>
            </a:solidFill>
          </p:spPr>
        </p:sp>
        <p:sp>
          <p:nvSpPr>
            <p:cNvPr name="TextBox 4" id="4"/>
            <p:cNvSpPr txBox="true"/>
            <p:nvPr/>
          </p:nvSpPr>
          <p:spPr>
            <a:xfrm>
              <a:off x="0" y="-38100"/>
              <a:ext cx="4523663" cy="2433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80745" y="4561686"/>
            <a:ext cx="4135856" cy="4135856"/>
          </a:xfrm>
          <a:custGeom>
            <a:avLst/>
            <a:gdLst/>
            <a:ahLst/>
            <a:cxnLst/>
            <a:rect r="r" b="b" t="t" l="l"/>
            <a:pathLst>
              <a:path h="4135856" w="4135856">
                <a:moveTo>
                  <a:pt x="0" y="0"/>
                </a:moveTo>
                <a:lnTo>
                  <a:pt x="4135856" y="0"/>
                </a:lnTo>
                <a:lnTo>
                  <a:pt x="4135856" y="4135856"/>
                </a:lnTo>
                <a:lnTo>
                  <a:pt x="0" y="4135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67533" y="266276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625750">
            <a:off x="2029762" y="1484520"/>
            <a:ext cx="564622" cy="647132"/>
          </a:xfrm>
          <a:custGeom>
            <a:avLst/>
            <a:gdLst/>
            <a:ahLst/>
            <a:cxnLst/>
            <a:rect r="r" b="b" t="t" l="l"/>
            <a:pathLst>
              <a:path h="647132" w="564622">
                <a:moveTo>
                  <a:pt x="0" y="0"/>
                </a:moveTo>
                <a:lnTo>
                  <a:pt x="564623" y="0"/>
                </a:lnTo>
                <a:lnTo>
                  <a:pt x="564623" y="647132"/>
                </a:lnTo>
                <a:lnTo>
                  <a:pt x="0" y="647132"/>
                </a:lnTo>
                <a:lnTo>
                  <a:pt x="0" y="0"/>
                </a:lnTo>
                <a:close/>
              </a:path>
            </a:pathLst>
          </a:custGeom>
          <a:blipFill>
            <a:blip r:embed="rId4"/>
            <a:stretch>
              <a:fillRect l="0" t="0" r="0" b="0"/>
            </a:stretch>
          </a:blipFill>
        </p:spPr>
      </p:sp>
      <p:sp>
        <p:nvSpPr>
          <p:cNvPr name="Freeform 8" id="8"/>
          <p:cNvSpPr/>
          <p:nvPr/>
        </p:nvSpPr>
        <p:spPr>
          <a:xfrm flipH="false" flipV="false" rot="-880218">
            <a:off x="3681641" y="2314512"/>
            <a:ext cx="365487" cy="418896"/>
          </a:xfrm>
          <a:custGeom>
            <a:avLst/>
            <a:gdLst/>
            <a:ahLst/>
            <a:cxnLst/>
            <a:rect r="r" b="b" t="t" l="l"/>
            <a:pathLst>
              <a:path h="418896" w="365487">
                <a:moveTo>
                  <a:pt x="0" y="0"/>
                </a:moveTo>
                <a:lnTo>
                  <a:pt x="365487" y="0"/>
                </a:lnTo>
                <a:lnTo>
                  <a:pt x="365487" y="418896"/>
                </a:lnTo>
                <a:lnTo>
                  <a:pt x="0" y="418896"/>
                </a:lnTo>
                <a:lnTo>
                  <a:pt x="0" y="0"/>
                </a:lnTo>
                <a:close/>
              </a:path>
            </a:pathLst>
          </a:custGeom>
          <a:blipFill>
            <a:blip r:embed="rId4"/>
            <a:stretch>
              <a:fillRect l="0" t="0" r="0" b="0"/>
            </a:stretch>
          </a:blipFill>
        </p:spPr>
      </p:sp>
      <p:sp>
        <p:nvSpPr>
          <p:cNvPr name="Freeform 9" id="9"/>
          <p:cNvSpPr/>
          <p:nvPr/>
        </p:nvSpPr>
        <p:spPr>
          <a:xfrm flipH="false" flipV="false" rot="774214">
            <a:off x="598797" y="5398252"/>
            <a:ext cx="370090" cy="424172"/>
          </a:xfrm>
          <a:custGeom>
            <a:avLst/>
            <a:gdLst/>
            <a:ahLst/>
            <a:cxnLst/>
            <a:rect r="r" b="b" t="t" l="l"/>
            <a:pathLst>
              <a:path h="424172" w="370090">
                <a:moveTo>
                  <a:pt x="0" y="0"/>
                </a:moveTo>
                <a:lnTo>
                  <a:pt x="370091" y="0"/>
                </a:lnTo>
                <a:lnTo>
                  <a:pt x="370091" y="424172"/>
                </a:lnTo>
                <a:lnTo>
                  <a:pt x="0" y="424172"/>
                </a:lnTo>
                <a:lnTo>
                  <a:pt x="0" y="0"/>
                </a:lnTo>
                <a:close/>
              </a:path>
            </a:pathLst>
          </a:custGeom>
          <a:blipFill>
            <a:blip r:embed="rId4"/>
            <a:stretch>
              <a:fillRect l="0" t="0" r="0" b="0"/>
            </a:stretch>
          </a:blipFill>
        </p:spPr>
      </p:sp>
      <p:sp>
        <p:nvSpPr>
          <p:cNvPr name="Freeform 10" id="10"/>
          <p:cNvSpPr/>
          <p:nvPr/>
        </p:nvSpPr>
        <p:spPr>
          <a:xfrm flipH="false" flipV="false" rot="774214">
            <a:off x="13853963" y="1446752"/>
            <a:ext cx="604921" cy="693319"/>
          </a:xfrm>
          <a:custGeom>
            <a:avLst/>
            <a:gdLst/>
            <a:ahLst/>
            <a:cxnLst/>
            <a:rect r="r" b="b" t="t" l="l"/>
            <a:pathLst>
              <a:path h="693319" w="604921">
                <a:moveTo>
                  <a:pt x="0" y="0"/>
                </a:moveTo>
                <a:lnTo>
                  <a:pt x="604921" y="0"/>
                </a:lnTo>
                <a:lnTo>
                  <a:pt x="604921" y="693319"/>
                </a:lnTo>
                <a:lnTo>
                  <a:pt x="0" y="693319"/>
                </a:lnTo>
                <a:lnTo>
                  <a:pt x="0" y="0"/>
                </a:lnTo>
                <a:close/>
              </a:path>
            </a:pathLst>
          </a:custGeom>
          <a:blipFill>
            <a:blip r:embed="rId4"/>
            <a:stretch>
              <a:fillRect l="0" t="0" r="0" b="0"/>
            </a:stretch>
          </a:blipFill>
        </p:spPr>
      </p:sp>
      <p:sp>
        <p:nvSpPr>
          <p:cNvPr name="Freeform 11" id="11"/>
          <p:cNvSpPr/>
          <p:nvPr/>
        </p:nvSpPr>
        <p:spPr>
          <a:xfrm flipH="false" flipV="false" rot="-2128454">
            <a:off x="-46693" y="9330255"/>
            <a:ext cx="2503855" cy="1010931"/>
          </a:xfrm>
          <a:custGeom>
            <a:avLst/>
            <a:gdLst/>
            <a:ahLst/>
            <a:cxnLst/>
            <a:rect r="r" b="b" t="t" l="l"/>
            <a:pathLst>
              <a:path h="1010931" w="2503855">
                <a:moveTo>
                  <a:pt x="0" y="0"/>
                </a:moveTo>
                <a:lnTo>
                  <a:pt x="2503854" y="0"/>
                </a:lnTo>
                <a:lnTo>
                  <a:pt x="2503854" y="1010931"/>
                </a:lnTo>
                <a:lnTo>
                  <a:pt x="0" y="1010931"/>
                </a:lnTo>
                <a:lnTo>
                  <a:pt x="0" y="0"/>
                </a:lnTo>
                <a:close/>
              </a:path>
            </a:pathLst>
          </a:custGeom>
          <a:blipFill>
            <a:blip r:embed="rId5"/>
            <a:stretch>
              <a:fillRect l="0" t="0" r="0" b="0"/>
            </a:stretch>
          </a:blipFill>
        </p:spPr>
      </p:sp>
      <p:sp>
        <p:nvSpPr>
          <p:cNvPr name="Freeform 12" id="12"/>
          <p:cNvSpPr/>
          <p:nvPr/>
        </p:nvSpPr>
        <p:spPr>
          <a:xfrm flipH="false" flipV="false" rot="-2128454">
            <a:off x="16653967" y="276438"/>
            <a:ext cx="2503855" cy="1010931"/>
          </a:xfrm>
          <a:custGeom>
            <a:avLst/>
            <a:gdLst/>
            <a:ahLst/>
            <a:cxnLst/>
            <a:rect r="r" b="b" t="t" l="l"/>
            <a:pathLst>
              <a:path h="1010931" w="2503855">
                <a:moveTo>
                  <a:pt x="0" y="0"/>
                </a:moveTo>
                <a:lnTo>
                  <a:pt x="2503854" y="0"/>
                </a:lnTo>
                <a:lnTo>
                  <a:pt x="2503854" y="1010931"/>
                </a:lnTo>
                <a:lnTo>
                  <a:pt x="0" y="1010931"/>
                </a:lnTo>
                <a:lnTo>
                  <a:pt x="0" y="0"/>
                </a:lnTo>
                <a:close/>
              </a:path>
            </a:pathLst>
          </a:custGeom>
          <a:blipFill>
            <a:blip r:embed="rId5"/>
            <a:stretch>
              <a:fillRect l="0" t="0" r="0" b="0"/>
            </a:stretch>
          </a:blipFill>
        </p:spPr>
      </p:sp>
      <p:sp>
        <p:nvSpPr>
          <p:cNvPr name="Freeform 13" id="13"/>
          <p:cNvSpPr/>
          <p:nvPr/>
        </p:nvSpPr>
        <p:spPr>
          <a:xfrm flipH="false" flipV="false" rot="-1108214">
            <a:off x="14715942" y="2470084"/>
            <a:ext cx="1462054" cy="1420020"/>
          </a:xfrm>
          <a:custGeom>
            <a:avLst/>
            <a:gdLst/>
            <a:ahLst/>
            <a:cxnLst/>
            <a:rect r="r" b="b" t="t" l="l"/>
            <a:pathLst>
              <a:path h="1420020" w="1462054">
                <a:moveTo>
                  <a:pt x="0" y="0"/>
                </a:moveTo>
                <a:lnTo>
                  <a:pt x="1462055" y="0"/>
                </a:lnTo>
                <a:lnTo>
                  <a:pt x="1462055" y="1420020"/>
                </a:lnTo>
                <a:lnTo>
                  <a:pt x="0" y="1420020"/>
                </a:lnTo>
                <a:lnTo>
                  <a:pt x="0" y="0"/>
                </a:lnTo>
                <a:close/>
              </a:path>
            </a:pathLst>
          </a:custGeom>
          <a:blipFill>
            <a:blip r:embed="rId6"/>
            <a:stretch>
              <a:fillRect l="0" t="0" r="0" b="0"/>
            </a:stretch>
          </a:blipFill>
        </p:spPr>
      </p:sp>
      <p:sp>
        <p:nvSpPr>
          <p:cNvPr name="Freeform 14" id="14"/>
          <p:cNvSpPr/>
          <p:nvPr/>
        </p:nvSpPr>
        <p:spPr>
          <a:xfrm flipH="false" flipV="false" rot="-1557008">
            <a:off x="8816175" y="8970745"/>
            <a:ext cx="1106614" cy="991803"/>
          </a:xfrm>
          <a:custGeom>
            <a:avLst/>
            <a:gdLst/>
            <a:ahLst/>
            <a:cxnLst/>
            <a:rect r="r" b="b" t="t" l="l"/>
            <a:pathLst>
              <a:path h="991803" w="1106614">
                <a:moveTo>
                  <a:pt x="0" y="0"/>
                </a:moveTo>
                <a:lnTo>
                  <a:pt x="1106614" y="0"/>
                </a:lnTo>
                <a:lnTo>
                  <a:pt x="1106614" y="991803"/>
                </a:lnTo>
                <a:lnTo>
                  <a:pt x="0" y="991803"/>
                </a:lnTo>
                <a:lnTo>
                  <a:pt x="0" y="0"/>
                </a:lnTo>
                <a:close/>
              </a:path>
            </a:pathLst>
          </a:custGeom>
          <a:blipFill>
            <a:blip r:embed="rId7"/>
            <a:stretch>
              <a:fillRect l="0" t="0" r="0" b="0"/>
            </a:stretch>
          </a:blipFill>
        </p:spPr>
      </p:sp>
      <p:sp>
        <p:nvSpPr>
          <p:cNvPr name="Freeform 15" id="15"/>
          <p:cNvSpPr/>
          <p:nvPr/>
        </p:nvSpPr>
        <p:spPr>
          <a:xfrm flipH="false" flipV="false" rot="0">
            <a:off x="3070648" y="2523960"/>
            <a:ext cx="5031779" cy="6353418"/>
          </a:xfrm>
          <a:custGeom>
            <a:avLst/>
            <a:gdLst/>
            <a:ahLst/>
            <a:cxnLst/>
            <a:rect r="r" b="b" t="t" l="l"/>
            <a:pathLst>
              <a:path h="6353418" w="5031779">
                <a:moveTo>
                  <a:pt x="0" y="0"/>
                </a:moveTo>
                <a:lnTo>
                  <a:pt x="5031780" y="0"/>
                </a:lnTo>
                <a:lnTo>
                  <a:pt x="5031780" y="6353418"/>
                </a:lnTo>
                <a:lnTo>
                  <a:pt x="0" y="6353418"/>
                </a:lnTo>
                <a:lnTo>
                  <a:pt x="0" y="0"/>
                </a:lnTo>
                <a:close/>
              </a:path>
            </a:pathLst>
          </a:custGeom>
          <a:blipFill>
            <a:blip r:embed="rId8"/>
            <a:stretch>
              <a:fillRect l="0" t="0" r="0" b="0"/>
            </a:stretch>
          </a:blipFill>
        </p:spPr>
      </p:sp>
      <p:sp>
        <p:nvSpPr>
          <p:cNvPr name="Freeform 16" id="16"/>
          <p:cNvSpPr/>
          <p:nvPr/>
        </p:nvSpPr>
        <p:spPr>
          <a:xfrm flipH="false" flipV="false" rot="0">
            <a:off x="9637622" y="4038083"/>
            <a:ext cx="6038984" cy="4740541"/>
          </a:xfrm>
          <a:custGeom>
            <a:avLst/>
            <a:gdLst/>
            <a:ahLst/>
            <a:cxnLst/>
            <a:rect r="r" b="b" t="t" l="l"/>
            <a:pathLst>
              <a:path h="4740541" w="6038984">
                <a:moveTo>
                  <a:pt x="0" y="0"/>
                </a:moveTo>
                <a:lnTo>
                  <a:pt x="6038984" y="0"/>
                </a:lnTo>
                <a:lnTo>
                  <a:pt x="6038984" y="4740541"/>
                </a:lnTo>
                <a:lnTo>
                  <a:pt x="0" y="4740541"/>
                </a:lnTo>
                <a:lnTo>
                  <a:pt x="0" y="0"/>
                </a:lnTo>
                <a:close/>
              </a:path>
            </a:pathLst>
          </a:custGeom>
          <a:blipFill>
            <a:blip r:embed="rId9"/>
            <a:stretch>
              <a:fillRect l="0" t="0" r="0" b="0"/>
            </a:stretch>
          </a:blipFill>
        </p:spPr>
      </p:sp>
      <p:sp>
        <p:nvSpPr>
          <p:cNvPr name="TextBox 17" id="17"/>
          <p:cNvSpPr txBox="true"/>
          <p:nvPr/>
        </p:nvSpPr>
        <p:spPr>
          <a:xfrm rot="0">
            <a:off x="-82665" y="537527"/>
            <a:ext cx="7434439"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FLOWCHART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55528">
            <a:off x="9846994" y="2693168"/>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8" id="8"/>
          <p:cNvGrpSpPr/>
          <p:nvPr/>
        </p:nvGrpSpPr>
        <p:grpSpPr>
          <a:xfrm rot="0">
            <a:off x="1403583" y="1028700"/>
            <a:ext cx="15455189" cy="9821202"/>
            <a:chOff x="0" y="0"/>
            <a:chExt cx="4070503" cy="2586654"/>
          </a:xfrm>
        </p:grpSpPr>
        <p:sp>
          <p:nvSpPr>
            <p:cNvPr name="Freeform 9" id="9"/>
            <p:cNvSpPr/>
            <p:nvPr/>
          </p:nvSpPr>
          <p:spPr>
            <a:xfrm flipH="false" flipV="false" rot="0">
              <a:off x="0" y="0"/>
              <a:ext cx="4070503" cy="2586654"/>
            </a:xfrm>
            <a:custGeom>
              <a:avLst/>
              <a:gdLst/>
              <a:ahLst/>
              <a:cxnLst/>
              <a:rect r="r" b="b" t="t" l="l"/>
              <a:pathLst>
                <a:path h="2586654" w="4070503">
                  <a:moveTo>
                    <a:pt x="25547" y="0"/>
                  </a:moveTo>
                  <a:lnTo>
                    <a:pt x="4044955" y="0"/>
                  </a:lnTo>
                  <a:cubicBezTo>
                    <a:pt x="4051731" y="0"/>
                    <a:pt x="4058229" y="2692"/>
                    <a:pt x="4063020" y="7483"/>
                  </a:cubicBezTo>
                  <a:cubicBezTo>
                    <a:pt x="4067811" y="12274"/>
                    <a:pt x="4070503" y="18772"/>
                    <a:pt x="4070503" y="25547"/>
                  </a:cubicBezTo>
                  <a:lnTo>
                    <a:pt x="4070503" y="2561107"/>
                  </a:lnTo>
                  <a:cubicBezTo>
                    <a:pt x="4070503" y="2575216"/>
                    <a:pt x="4059065" y="2586654"/>
                    <a:pt x="4044955" y="2586654"/>
                  </a:cubicBezTo>
                  <a:lnTo>
                    <a:pt x="25547" y="2586654"/>
                  </a:lnTo>
                  <a:cubicBezTo>
                    <a:pt x="11438" y="2586654"/>
                    <a:pt x="0" y="2575216"/>
                    <a:pt x="0" y="2561107"/>
                  </a:cubicBezTo>
                  <a:lnTo>
                    <a:pt x="0" y="25547"/>
                  </a:lnTo>
                  <a:cubicBezTo>
                    <a:pt x="0" y="11438"/>
                    <a:pt x="11438" y="0"/>
                    <a:pt x="25547" y="0"/>
                  </a:cubicBezTo>
                  <a:close/>
                </a:path>
              </a:pathLst>
            </a:custGeom>
            <a:solidFill>
              <a:srgbClr val="644B24"/>
            </a:solidFill>
          </p:spPr>
        </p:sp>
        <p:sp>
          <p:nvSpPr>
            <p:cNvPr name="TextBox 10" id="10"/>
            <p:cNvSpPr txBox="true"/>
            <p:nvPr/>
          </p:nvSpPr>
          <p:spPr>
            <a:xfrm>
              <a:off x="0" y="-38100"/>
              <a:ext cx="4070503" cy="262475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2" id="12"/>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3" id="13"/>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4" id="14"/>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5" id="15"/>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6" id="16"/>
          <p:cNvSpPr/>
          <p:nvPr/>
        </p:nvSpPr>
        <p:spPr>
          <a:xfrm flipH="false" flipV="false" rot="0">
            <a:off x="2003068" y="1953134"/>
            <a:ext cx="3084001" cy="7972334"/>
          </a:xfrm>
          <a:custGeom>
            <a:avLst/>
            <a:gdLst/>
            <a:ahLst/>
            <a:cxnLst/>
            <a:rect r="r" b="b" t="t" l="l"/>
            <a:pathLst>
              <a:path h="7972334" w="3084001">
                <a:moveTo>
                  <a:pt x="0" y="0"/>
                </a:moveTo>
                <a:lnTo>
                  <a:pt x="3084001" y="0"/>
                </a:lnTo>
                <a:lnTo>
                  <a:pt x="3084001" y="7972334"/>
                </a:lnTo>
                <a:lnTo>
                  <a:pt x="0" y="7972334"/>
                </a:lnTo>
                <a:lnTo>
                  <a:pt x="0" y="0"/>
                </a:lnTo>
                <a:close/>
              </a:path>
            </a:pathLst>
          </a:custGeom>
          <a:blipFill>
            <a:blip r:embed="rId9"/>
            <a:stretch>
              <a:fillRect l="0" t="0" r="0" b="0"/>
            </a:stretch>
          </a:blipFill>
        </p:spPr>
      </p:sp>
      <p:sp>
        <p:nvSpPr>
          <p:cNvPr name="Freeform 17" id="17"/>
          <p:cNvSpPr/>
          <p:nvPr/>
        </p:nvSpPr>
        <p:spPr>
          <a:xfrm flipH="false" flipV="false" rot="0">
            <a:off x="6628568" y="2548810"/>
            <a:ext cx="3508489" cy="6093691"/>
          </a:xfrm>
          <a:custGeom>
            <a:avLst/>
            <a:gdLst/>
            <a:ahLst/>
            <a:cxnLst/>
            <a:rect r="r" b="b" t="t" l="l"/>
            <a:pathLst>
              <a:path h="6093691" w="3508489">
                <a:moveTo>
                  <a:pt x="0" y="0"/>
                </a:moveTo>
                <a:lnTo>
                  <a:pt x="3508488" y="0"/>
                </a:lnTo>
                <a:lnTo>
                  <a:pt x="3508488" y="6093691"/>
                </a:lnTo>
                <a:lnTo>
                  <a:pt x="0" y="6093691"/>
                </a:lnTo>
                <a:lnTo>
                  <a:pt x="0" y="0"/>
                </a:lnTo>
                <a:close/>
              </a:path>
            </a:pathLst>
          </a:custGeom>
          <a:blipFill>
            <a:blip r:embed="rId10"/>
            <a:stretch>
              <a:fillRect l="0" t="0" r="0" b="0"/>
            </a:stretch>
          </a:blipFill>
        </p:spPr>
      </p:sp>
      <p:sp>
        <p:nvSpPr>
          <p:cNvPr name="Freeform 18" id="18"/>
          <p:cNvSpPr/>
          <p:nvPr/>
        </p:nvSpPr>
        <p:spPr>
          <a:xfrm flipH="false" flipV="false" rot="0">
            <a:off x="11307602" y="2743514"/>
            <a:ext cx="5031661" cy="5606344"/>
          </a:xfrm>
          <a:custGeom>
            <a:avLst/>
            <a:gdLst/>
            <a:ahLst/>
            <a:cxnLst/>
            <a:rect r="r" b="b" t="t" l="l"/>
            <a:pathLst>
              <a:path h="5606344" w="5031661">
                <a:moveTo>
                  <a:pt x="0" y="0"/>
                </a:moveTo>
                <a:lnTo>
                  <a:pt x="5031662" y="0"/>
                </a:lnTo>
                <a:lnTo>
                  <a:pt x="5031662" y="5606344"/>
                </a:lnTo>
                <a:lnTo>
                  <a:pt x="0" y="5606344"/>
                </a:lnTo>
                <a:lnTo>
                  <a:pt x="0" y="0"/>
                </a:lnTo>
                <a:close/>
              </a:path>
            </a:pathLst>
          </a:custGeom>
          <a:blipFill>
            <a:blip r:embed="rId11"/>
            <a:stretch>
              <a:fillRect l="0" t="0" r="0" b="0"/>
            </a:stretch>
          </a:blipFill>
        </p:spPr>
      </p:sp>
      <p:sp>
        <p:nvSpPr>
          <p:cNvPr name="TextBox 19" id="19"/>
          <p:cNvSpPr txBox="true"/>
          <p:nvPr/>
        </p:nvSpPr>
        <p:spPr>
          <a:xfrm rot="0">
            <a:off x="1403583" y="881801"/>
            <a:ext cx="495526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INPUT TESTING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6" id="6"/>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7" id="7"/>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8" id="8"/>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9" id="9"/>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0" id="10"/>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1" id="11"/>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grpSp>
        <p:nvGrpSpPr>
          <p:cNvPr name="Group 12" id="12"/>
          <p:cNvGrpSpPr/>
          <p:nvPr/>
        </p:nvGrpSpPr>
        <p:grpSpPr>
          <a:xfrm rot="0">
            <a:off x="1028700" y="3567469"/>
            <a:ext cx="15509351" cy="3498848"/>
            <a:chOff x="0" y="0"/>
            <a:chExt cx="20679135" cy="4665131"/>
          </a:xfrm>
        </p:grpSpPr>
        <p:grpSp>
          <p:nvGrpSpPr>
            <p:cNvPr name="Group 13" id="13"/>
            <p:cNvGrpSpPr/>
            <p:nvPr/>
          </p:nvGrpSpPr>
          <p:grpSpPr>
            <a:xfrm rot="0">
              <a:off x="191605" y="384245"/>
              <a:ext cx="18361657" cy="971833"/>
              <a:chOff x="0" y="0"/>
              <a:chExt cx="3626994" cy="191967"/>
            </a:xfrm>
          </p:grpSpPr>
          <p:sp>
            <p:nvSpPr>
              <p:cNvPr name="Freeform 14" id="14"/>
              <p:cNvSpPr/>
              <p:nvPr/>
            </p:nvSpPr>
            <p:spPr>
              <a:xfrm flipH="false" flipV="false" rot="0">
                <a:off x="0" y="0"/>
                <a:ext cx="3626994" cy="191967"/>
              </a:xfrm>
              <a:custGeom>
                <a:avLst/>
                <a:gdLst/>
                <a:ahLst/>
                <a:cxnLst/>
                <a:rect r="r" b="b" t="t" l="l"/>
                <a:pathLst>
                  <a:path h="191967" w="3626994">
                    <a:moveTo>
                      <a:pt x="0" y="0"/>
                    </a:moveTo>
                    <a:lnTo>
                      <a:pt x="3626994" y="0"/>
                    </a:lnTo>
                    <a:lnTo>
                      <a:pt x="3626994" y="191967"/>
                    </a:lnTo>
                    <a:lnTo>
                      <a:pt x="0" y="191967"/>
                    </a:lnTo>
                    <a:close/>
                  </a:path>
                </a:pathLst>
              </a:custGeom>
              <a:solidFill>
                <a:srgbClr val="9B5732"/>
              </a:solidFill>
            </p:spPr>
          </p:sp>
          <p:sp>
            <p:nvSpPr>
              <p:cNvPr name="TextBox 15" id="15"/>
              <p:cNvSpPr txBox="true"/>
              <p:nvPr/>
            </p:nvSpPr>
            <p:spPr>
              <a:xfrm>
                <a:off x="0" y="-38100"/>
                <a:ext cx="3626994" cy="2300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3505" y="2035664"/>
              <a:ext cx="20061372" cy="971833"/>
              <a:chOff x="0" y="0"/>
              <a:chExt cx="3962740" cy="191967"/>
            </a:xfrm>
          </p:grpSpPr>
          <p:sp>
            <p:nvSpPr>
              <p:cNvPr name="Freeform 17" id="17"/>
              <p:cNvSpPr/>
              <p:nvPr/>
            </p:nvSpPr>
            <p:spPr>
              <a:xfrm flipH="false" flipV="false" rot="0">
                <a:off x="0" y="0"/>
                <a:ext cx="3962740" cy="191967"/>
              </a:xfrm>
              <a:custGeom>
                <a:avLst/>
                <a:gdLst/>
                <a:ahLst/>
                <a:cxnLst/>
                <a:rect r="r" b="b" t="t" l="l"/>
                <a:pathLst>
                  <a:path h="191967" w="3962740">
                    <a:moveTo>
                      <a:pt x="0" y="0"/>
                    </a:moveTo>
                    <a:lnTo>
                      <a:pt x="3962740" y="0"/>
                    </a:lnTo>
                    <a:lnTo>
                      <a:pt x="3962740" y="191967"/>
                    </a:lnTo>
                    <a:lnTo>
                      <a:pt x="0" y="191967"/>
                    </a:lnTo>
                    <a:close/>
                  </a:path>
                </a:pathLst>
              </a:custGeom>
              <a:solidFill>
                <a:srgbClr val="9B5732"/>
              </a:solidFill>
            </p:spPr>
          </p:sp>
          <p:sp>
            <p:nvSpPr>
              <p:cNvPr name="TextBox 18" id="18"/>
              <p:cNvSpPr txBox="true"/>
              <p:nvPr/>
            </p:nvSpPr>
            <p:spPr>
              <a:xfrm>
                <a:off x="0" y="-38100"/>
                <a:ext cx="3962740" cy="23006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10006" y="3693298"/>
              <a:ext cx="11511512" cy="971833"/>
              <a:chOff x="0" y="0"/>
              <a:chExt cx="2273879" cy="191967"/>
            </a:xfrm>
          </p:grpSpPr>
          <p:sp>
            <p:nvSpPr>
              <p:cNvPr name="Freeform 20" id="20"/>
              <p:cNvSpPr/>
              <p:nvPr/>
            </p:nvSpPr>
            <p:spPr>
              <a:xfrm flipH="false" flipV="false" rot="0">
                <a:off x="0" y="0"/>
                <a:ext cx="2273879" cy="191967"/>
              </a:xfrm>
              <a:custGeom>
                <a:avLst/>
                <a:gdLst/>
                <a:ahLst/>
                <a:cxnLst/>
                <a:rect r="r" b="b" t="t" l="l"/>
                <a:pathLst>
                  <a:path h="191967" w="2273879">
                    <a:moveTo>
                      <a:pt x="0" y="0"/>
                    </a:moveTo>
                    <a:lnTo>
                      <a:pt x="2273879" y="0"/>
                    </a:lnTo>
                    <a:lnTo>
                      <a:pt x="2273879" y="191967"/>
                    </a:lnTo>
                    <a:lnTo>
                      <a:pt x="0" y="191967"/>
                    </a:lnTo>
                    <a:close/>
                  </a:path>
                </a:pathLst>
              </a:custGeom>
              <a:solidFill>
                <a:srgbClr val="9B5732"/>
              </a:solidFill>
            </p:spPr>
          </p:sp>
          <p:sp>
            <p:nvSpPr>
              <p:cNvPr name="TextBox 21" id="21"/>
              <p:cNvSpPr txBox="true"/>
              <p:nvPr/>
            </p:nvSpPr>
            <p:spPr>
              <a:xfrm>
                <a:off x="0" y="-38100"/>
                <a:ext cx="2273879" cy="230067"/>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228600"/>
              <a:ext cx="20679135" cy="4813300"/>
            </a:xfrm>
            <a:prstGeom prst="rect">
              <a:avLst/>
            </a:prstGeom>
          </p:spPr>
          <p:txBody>
            <a:bodyPr anchor="t" rtlCol="false" tIns="0" lIns="0" bIns="0" rIns="0">
              <a:spAutoFit/>
            </a:bodyPr>
            <a:lstStyle/>
            <a:p>
              <a:pPr algn="l">
                <a:lnSpc>
                  <a:spcPts val="9449"/>
                </a:lnSpc>
              </a:pPr>
              <a:r>
                <a:rPr lang="en-US" sz="6999">
                  <a:solidFill>
                    <a:srgbClr val="F2F2F2"/>
                  </a:solidFill>
                  <a:latin typeface="Bugaki"/>
                  <a:ea typeface="Bugaki"/>
                  <a:cs typeface="Bugaki"/>
                  <a:sym typeface="Bugaki"/>
                </a:rPr>
                <a:t>PEMANFAATAN FUNGSI DI PYTHON GUNA MENGHITUNG CASHFLOW JUMATAN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9B5732"/>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55528">
            <a:off x="14906326" y="1964902"/>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sp>
        <p:nvSpPr>
          <p:cNvPr name="Freeform 8" id="8"/>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9" id="9"/>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0" id="10"/>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1" id="11"/>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2" id="12"/>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3" id="13"/>
          <p:cNvSpPr/>
          <p:nvPr/>
        </p:nvSpPr>
        <p:spPr>
          <a:xfrm flipH="false" flipV="false" rot="0">
            <a:off x="1614307" y="1925573"/>
            <a:ext cx="6603628" cy="7576194"/>
          </a:xfrm>
          <a:custGeom>
            <a:avLst/>
            <a:gdLst/>
            <a:ahLst/>
            <a:cxnLst/>
            <a:rect r="r" b="b" t="t" l="l"/>
            <a:pathLst>
              <a:path h="7576194" w="6603628">
                <a:moveTo>
                  <a:pt x="0" y="0"/>
                </a:moveTo>
                <a:lnTo>
                  <a:pt x="6603628" y="0"/>
                </a:lnTo>
                <a:lnTo>
                  <a:pt x="6603628" y="7576194"/>
                </a:lnTo>
                <a:lnTo>
                  <a:pt x="0" y="7576194"/>
                </a:lnTo>
                <a:lnTo>
                  <a:pt x="0" y="0"/>
                </a:lnTo>
                <a:close/>
              </a:path>
            </a:pathLst>
          </a:custGeom>
          <a:blipFill>
            <a:blip r:embed="rId9"/>
            <a:stretch>
              <a:fillRect l="0" t="-1121" r="0" b="0"/>
            </a:stretch>
          </a:blipFill>
        </p:spPr>
      </p:sp>
      <p:sp>
        <p:nvSpPr>
          <p:cNvPr name="Freeform 14" id="14"/>
          <p:cNvSpPr/>
          <p:nvPr/>
        </p:nvSpPr>
        <p:spPr>
          <a:xfrm flipH="false" flipV="false" rot="0">
            <a:off x="9231134" y="3014377"/>
            <a:ext cx="7627638" cy="5272458"/>
          </a:xfrm>
          <a:custGeom>
            <a:avLst/>
            <a:gdLst/>
            <a:ahLst/>
            <a:cxnLst/>
            <a:rect r="r" b="b" t="t" l="l"/>
            <a:pathLst>
              <a:path h="5272458" w="7627638">
                <a:moveTo>
                  <a:pt x="0" y="0"/>
                </a:moveTo>
                <a:lnTo>
                  <a:pt x="7627639" y="0"/>
                </a:lnTo>
                <a:lnTo>
                  <a:pt x="7627639" y="5272458"/>
                </a:lnTo>
                <a:lnTo>
                  <a:pt x="0" y="5272458"/>
                </a:lnTo>
                <a:lnTo>
                  <a:pt x="0" y="0"/>
                </a:lnTo>
                <a:close/>
              </a:path>
            </a:pathLst>
          </a:custGeom>
          <a:blipFill>
            <a:blip r:embed="rId10"/>
            <a:stretch>
              <a:fillRect l="0" t="0" r="0" b="-1448"/>
            </a:stretch>
          </a:blipFill>
        </p:spPr>
      </p:sp>
      <p:sp>
        <p:nvSpPr>
          <p:cNvPr name="TextBox 15" id="15"/>
          <p:cNvSpPr txBox="true"/>
          <p:nvPr/>
        </p:nvSpPr>
        <p:spPr>
          <a:xfrm rot="0">
            <a:off x="-1004600" y="933450"/>
            <a:ext cx="814254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OUTPUT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6491476" y="641143"/>
            <a:ext cx="5082621" cy="1099552"/>
            <a:chOff x="0" y="0"/>
            <a:chExt cx="1338633" cy="289594"/>
          </a:xfrm>
        </p:grpSpPr>
        <p:sp>
          <p:nvSpPr>
            <p:cNvPr name="Freeform 3" id="3"/>
            <p:cNvSpPr/>
            <p:nvPr/>
          </p:nvSpPr>
          <p:spPr>
            <a:xfrm flipH="false" flipV="false" rot="0">
              <a:off x="0" y="0"/>
              <a:ext cx="1338633" cy="289594"/>
            </a:xfrm>
            <a:custGeom>
              <a:avLst/>
              <a:gdLst/>
              <a:ahLst/>
              <a:cxnLst/>
              <a:rect r="r" b="b" t="t" l="l"/>
              <a:pathLst>
                <a:path h="289594" w="1338633">
                  <a:moveTo>
                    <a:pt x="77684" y="0"/>
                  </a:moveTo>
                  <a:lnTo>
                    <a:pt x="1260949" y="0"/>
                  </a:lnTo>
                  <a:cubicBezTo>
                    <a:pt x="1281552" y="0"/>
                    <a:pt x="1301311" y="8185"/>
                    <a:pt x="1315879" y="22753"/>
                  </a:cubicBezTo>
                  <a:cubicBezTo>
                    <a:pt x="1330448" y="37322"/>
                    <a:pt x="1338633" y="57081"/>
                    <a:pt x="1338633" y="77684"/>
                  </a:cubicBezTo>
                  <a:lnTo>
                    <a:pt x="1338633" y="211910"/>
                  </a:lnTo>
                  <a:cubicBezTo>
                    <a:pt x="1338633" y="254814"/>
                    <a:pt x="1303852" y="289594"/>
                    <a:pt x="1260949" y="289594"/>
                  </a:cubicBezTo>
                  <a:lnTo>
                    <a:pt x="77684" y="289594"/>
                  </a:lnTo>
                  <a:cubicBezTo>
                    <a:pt x="57081" y="289594"/>
                    <a:pt x="37322" y="281409"/>
                    <a:pt x="22753" y="266841"/>
                  </a:cubicBezTo>
                  <a:cubicBezTo>
                    <a:pt x="8185" y="252272"/>
                    <a:pt x="0" y="232513"/>
                    <a:pt x="0" y="211910"/>
                  </a:cubicBezTo>
                  <a:lnTo>
                    <a:pt x="0" y="77684"/>
                  </a:lnTo>
                  <a:cubicBezTo>
                    <a:pt x="0" y="57081"/>
                    <a:pt x="8185" y="37322"/>
                    <a:pt x="22753" y="22753"/>
                  </a:cubicBezTo>
                  <a:cubicBezTo>
                    <a:pt x="37322" y="8185"/>
                    <a:pt x="57081" y="0"/>
                    <a:pt x="77684" y="0"/>
                  </a:cubicBezTo>
                  <a:close/>
                </a:path>
              </a:pathLst>
            </a:custGeom>
            <a:solidFill>
              <a:srgbClr val="0C0C0C"/>
            </a:solidFill>
            <a:ln w="19050" cap="rnd">
              <a:solidFill>
                <a:srgbClr val="0C0C0C"/>
              </a:solidFill>
              <a:prstDash val="solid"/>
              <a:round/>
            </a:ln>
          </p:spPr>
        </p:sp>
        <p:sp>
          <p:nvSpPr>
            <p:cNvPr name="TextBox 4" id="4"/>
            <p:cNvSpPr txBox="true"/>
            <p:nvPr/>
          </p:nvSpPr>
          <p:spPr>
            <a:xfrm>
              <a:off x="0" y="-38100"/>
              <a:ext cx="1338633" cy="32769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43462" y="7842566"/>
            <a:ext cx="4390293" cy="4390293"/>
          </a:xfrm>
          <a:custGeom>
            <a:avLst/>
            <a:gdLst/>
            <a:ahLst/>
            <a:cxnLst/>
            <a:rect r="r" b="b" t="t" l="l"/>
            <a:pathLst>
              <a:path h="4390293" w="4390293">
                <a:moveTo>
                  <a:pt x="0" y="0"/>
                </a:moveTo>
                <a:lnTo>
                  <a:pt x="4390293" y="0"/>
                </a:lnTo>
                <a:lnTo>
                  <a:pt x="4390293" y="4390293"/>
                </a:lnTo>
                <a:lnTo>
                  <a:pt x="0" y="4390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23880" y="-545385"/>
            <a:ext cx="4390293" cy="4390293"/>
          </a:xfrm>
          <a:custGeom>
            <a:avLst/>
            <a:gdLst/>
            <a:ahLst/>
            <a:cxnLst/>
            <a:rect r="r" b="b" t="t" l="l"/>
            <a:pathLst>
              <a:path h="4390293" w="4390293">
                <a:moveTo>
                  <a:pt x="0" y="0"/>
                </a:moveTo>
                <a:lnTo>
                  <a:pt x="4390294" y="0"/>
                </a:lnTo>
                <a:lnTo>
                  <a:pt x="4390294" y="4390294"/>
                </a:lnTo>
                <a:lnTo>
                  <a:pt x="0" y="4390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621796" y="499249"/>
            <a:ext cx="5174728" cy="1081692"/>
            <a:chOff x="0" y="0"/>
            <a:chExt cx="1362891" cy="284890"/>
          </a:xfrm>
        </p:grpSpPr>
        <p:sp>
          <p:nvSpPr>
            <p:cNvPr name="Freeform 8" id="8"/>
            <p:cNvSpPr/>
            <p:nvPr/>
          </p:nvSpPr>
          <p:spPr>
            <a:xfrm flipH="false" flipV="false" rot="0">
              <a:off x="0" y="0"/>
              <a:ext cx="1362891" cy="284890"/>
            </a:xfrm>
            <a:custGeom>
              <a:avLst/>
              <a:gdLst/>
              <a:ahLst/>
              <a:cxnLst/>
              <a:rect r="r" b="b" t="t" l="l"/>
              <a:pathLst>
                <a:path h="284890" w="1362891">
                  <a:moveTo>
                    <a:pt x="76301" y="0"/>
                  </a:moveTo>
                  <a:lnTo>
                    <a:pt x="1286590" y="0"/>
                  </a:lnTo>
                  <a:cubicBezTo>
                    <a:pt x="1306827" y="0"/>
                    <a:pt x="1326234" y="8039"/>
                    <a:pt x="1340543" y="22348"/>
                  </a:cubicBezTo>
                  <a:cubicBezTo>
                    <a:pt x="1354853" y="36657"/>
                    <a:pt x="1362891" y="56065"/>
                    <a:pt x="1362891" y="76301"/>
                  </a:cubicBezTo>
                  <a:lnTo>
                    <a:pt x="1362891" y="208589"/>
                  </a:lnTo>
                  <a:cubicBezTo>
                    <a:pt x="1362891" y="228825"/>
                    <a:pt x="1354853" y="248233"/>
                    <a:pt x="1340543" y="262542"/>
                  </a:cubicBezTo>
                  <a:cubicBezTo>
                    <a:pt x="1326234" y="276851"/>
                    <a:pt x="1306827" y="284890"/>
                    <a:pt x="1286590" y="284890"/>
                  </a:cubicBezTo>
                  <a:lnTo>
                    <a:pt x="76301" y="284890"/>
                  </a:lnTo>
                  <a:cubicBezTo>
                    <a:pt x="34161" y="284890"/>
                    <a:pt x="0" y="250729"/>
                    <a:pt x="0" y="208589"/>
                  </a:cubicBezTo>
                  <a:lnTo>
                    <a:pt x="0" y="76301"/>
                  </a:lnTo>
                  <a:cubicBezTo>
                    <a:pt x="0" y="56065"/>
                    <a:pt x="8039" y="36657"/>
                    <a:pt x="22348" y="22348"/>
                  </a:cubicBezTo>
                  <a:cubicBezTo>
                    <a:pt x="36657" y="8039"/>
                    <a:pt x="56065" y="0"/>
                    <a:pt x="76301" y="0"/>
                  </a:cubicBezTo>
                  <a:close/>
                </a:path>
              </a:pathLst>
            </a:custGeom>
            <a:solidFill>
              <a:srgbClr val="F2F2F2"/>
            </a:solidFill>
            <a:ln w="19050" cap="rnd">
              <a:solidFill>
                <a:srgbClr val="0C0C0C"/>
              </a:solidFill>
              <a:prstDash val="solid"/>
              <a:round/>
            </a:ln>
          </p:spPr>
        </p:sp>
        <p:sp>
          <p:nvSpPr>
            <p:cNvPr name="TextBox 9" id="9"/>
            <p:cNvSpPr txBox="true"/>
            <p:nvPr/>
          </p:nvSpPr>
          <p:spPr>
            <a:xfrm>
              <a:off x="0" y="-38100"/>
              <a:ext cx="1362891" cy="32299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993721">
            <a:off x="15717859" y="796449"/>
            <a:ext cx="898042" cy="1153183"/>
          </a:xfrm>
          <a:custGeom>
            <a:avLst/>
            <a:gdLst/>
            <a:ahLst/>
            <a:cxnLst/>
            <a:rect r="r" b="b" t="t" l="l"/>
            <a:pathLst>
              <a:path h="1153183" w="898042">
                <a:moveTo>
                  <a:pt x="0" y="0"/>
                </a:moveTo>
                <a:lnTo>
                  <a:pt x="898042" y="0"/>
                </a:lnTo>
                <a:lnTo>
                  <a:pt x="898042" y="1153183"/>
                </a:lnTo>
                <a:lnTo>
                  <a:pt x="0" y="1153183"/>
                </a:lnTo>
                <a:lnTo>
                  <a:pt x="0" y="0"/>
                </a:lnTo>
                <a:close/>
              </a:path>
            </a:pathLst>
          </a:custGeom>
          <a:blipFill>
            <a:blip r:embed="rId4"/>
            <a:stretch>
              <a:fillRect l="0" t="0" r="0" b="0"/>
            </a:stretch>
          </a:blipFill>
        </p:spPr>
      </p:sp>
      <p:sp>
        <p:nvSpPr>
          <p:cNvPr name="Freeform 11" id="11"/>
          <p:cNvSpPr/>
          <p:nvPr/>
        </p:nvSpPr>
        <p:spPr>
          <a:xfrm flipH="false" flipV="false" rot="-1501230">
            <a:off x="11545819" y="8725192"/>
            <a:ext cx="429838" cy="492651"/>
          </a:xfrm>
          <a:custGeom>
            <a:avLst/>
            <a:gdLst/>
            <a:ahLst/>
            <a:cxnLst/>
            <a:rect r="r" b="b" t="t" l="l"/>
            <a:pathLst>
              <a:path h="492651" w="429838">
                <a:moveTo>
                  <a:pt x="0" y="0"/>
                </a:moveTo>
                <a:lnTo>
                  <a:pt x="429838" y="0"/>
                </a:lnTo>
                <a:lnTo>
                  <a:pt x="429838" y="492651"/>
                </a:lnTo>
                <a:lnTo>
                  <a:pt x="0" y="492651"/>
                </a:lnTo>
                <a:lnTo>
                  <a:pt x="0" y="0"/>
                </a:lnTo>
                <a:close/>
              </a:path>
            </a:pathLst>
          </a:custGeom>
          <a:blipFill>
            <a:blip r:embed="rId5"/>
            <a:stretch>
              <a:fillRect l="0" t="0" r="0" b="0"/>
            </a:stretch>
          </a:blipFill>
        </p:spPr>
      </p:sp>
      <p:sp>
        <p:nvSpPr>
          <p:cNvPr name="Freeform 12" id="12"/>
          <p:cNvSpPr/>
          <p:nvPr/>
        </p:nvSpPr>
        <p:spPr>
          <a:xfrm flipH="false" flipV="false" rot="1336615">
            <a:off x="2908936" y="899672"/>
            <a:ext cx="384423" cy="440600"/>
          </a:xfrm>
          <a:custGeom>
            <a:avLst/>
            <a:gdLst/>
            <a:ahLst/>
            <a:cxnLst/>
            <a:rect r="r" b="b" t="t" l="l"/>
            <a:pathLst>
              <a:path h="440600" w="384423">
                <a:moveTo>
                  <a:pt x="0" y="0"/>
                </a:moveTo>
                <a:lnTo>
                  <a:pt x="384424" y="0"/>
                </a:lnTo>
                <a:lnTo>
                  <a:pt x="384424" y="440600"/>
                </a:lnTo>
                <a:lnTo>
                  <a:pt x="0" y="440600"/>
                </a:lnTo>
                <a:lnTo>
                  <a:pt x="0" y="0"/>
                </a:lnTo>
                <a:close/>
              </a:path>
            </a:pathLst>
          </a:custGeom>
          <a:blipFill>
            <a:blip r:embed="rId5"/>
            <a:stretch>
              <a:fillRect l="0" t="0" r="0" b="0"/>
            </a:stretch>
          </a:blipFill>
        </p:spPr>
      </p:sp>
      <p:sp>
        <p:nvSpPr>
          <p:cNvPr name="Freeform 13" id="13"/>
          <p:cNvSpPr/>
          <p:nvPr/>
        </p:nvSpPr>
        <p:spPr>
          <a:xfrm flipH="false" flipV="false" rot="-1132669">
            <a:off x="-269288" y="1156058"/>
            <a:ext cx="2072714" cy="836858"/>
          </a:xfrm>
          <a:custGeom>
            <a:avLst/>
            <a:gdLst/>
            <a:ahLst/>
            <a:cxnLst/>
            <a:rect r="r" b="b" t="t" l="l"/>
            <a:pathLst>
              <a:path h="836858" w="2072714">
                <a:moveTo>
                  <a:pt x="0" y="0"/>
                </a:moveTo>
                <a:lnTo>
                  <a:pt x="2072714" y="0"/>
                </a:lnTo>
                <a:lnTo>
                  <a:pt x="2072714" y="836858"/>
                </a:lnTo>
                <a:lnTo>
                  <a:pt x="0" y="836858"/>
                </a:lnTo>
                <a:lnTo>
                  <a:pt x="0" y="0"/>
                </a:lnTo>
                <a:close/>
              </a:path>
            </a:pathLst>
          </a:custGeom>
          <a:blipFill>
            <a:blip r:embed="rId6"/>
            <a:stretch>
              <a:fillRect l="0" t="0" r="0" b="0"/>
            </a:stretch>
          </a:blipFill>
        </p:spPr>
      </p:sp>
      <p:sp>
        <p:nvSpPr>
          <p:cNvPr name="Freeform 14" id="14"/>
          <p:cNvSpPr/>
          <p:nvPr/>
        </p:nvSpPr>
        <p:spPr>
          <a:xfrm flipH="false" flipV="false" rot="0">
            <a:off x="14923880" y="8107634"/>
            <a:ext cx="1869591" cy="1776112"/>
          </a:xfrm>
          <a:custGeom>
            <a:avLst/>
            <a:gdLst/>
            <a:ahLst/>
            <a:cxnLst/>
            <a:rect r="r" b="b" t="t" l="l"/>
            <a:pathLst>
              <a:path h="1776112" w="1869591">
                <a:moveTo>
                  <a:pt x="0" y="0"/>
                </a:moveTo>
                <a:lnTo>
                  <a:pt x="1869592" y="0"/>
                </a:lnTo>
                <a:lnTo>
                  <a:pt x="1869592" y="1776112"/>
                </a:lnTo>
                <a:lnTo>
                  <a:pt x="0" y="1776112"/>
                </a:lnTo>
                <a:lnTo>
                  <a:pt x="0" y="0"/>
                </a:lnTo>
                <a:close/>
              </a:path>
            </a:pathLst>
          </a:custGeom>
          <a:blipFill>
            <a:blip r:embed="rId7"/>
            <a:stretch>
              <a:fillRect l="0" t="0" r="0" b="0"/>
            </a:stretch>
          </a:blipFill>
        </p:spPr>
      </p:sp>
      <p:sp>
        <p:nvSpPr>
          <p:cNvPr name="Freeform 15" id="15"/>
          <p:cNvSpPr/>
          <p:nvPr/>
        </p:nvSpPr>
        <p:spPr>
          <a:xfrm flipH="false" flipV="false" rot="-1557008">
            <a:off x="4527927" y="8889663"/>
            <a:ext cx="1106614" cy="991803"/>
          </a:xfrm>
          <a:custGeom>
            <a:avLst/>
            <a:gdLst/>
            <a:ahLst/>
            <a:cxnLst/>
            <a:rect r="r" b="b" t="t" l="l"/>
            <a:pathLst>
              <a:path h="991803" w="1106614">
                <a:moveTo>
                  <a:pt x="0" y="0"/>
                </a:moveTo>
                <a:lnTo>
                  <a:pt x="1106614" y="0"/>
                </a:lnTo>
                <a:lnTo>
                  <a:pt x="1106614" y="991803"/>
                </a:lnTo>
                <a:lnTo>
                  <a:pt x="0" y="991803"/>
                </a:lnTo>
                <a:lnTo>
                  <a:pt x="0" y="0"/>
                </a:lnTo>
                <a:close/>
              </a:path>
            </a:pathLst>
          </a:custGeom>
          <a:blipFill>
            <a:blip r:embed="rId8"/>
            <a:stretch>
              <a:fillRect l="0" t="0" r="0" b="0"/>
            </a:stretch>
          </a:blipFill>
        </p:spPr>
      </p:sp>
      <p:sp>
        <p:nvSpPr>
          <p:cNvPr name="Freeform 16" id="16"/>
          <p:cNvSpPr/>
          <p:nvPr/>
        </p:nvSpPr>
        <p:spPr>
          <a:xfrm flipH="false" flipV="false" rot="0">
            <a:off x="7026834" y="2305724"/>
            <a:ext cx="4011904" cy="4918823"/>
          </a:xfrm>
          <a:custGeom>
            <a:avLst/>
            <a:gdLst/>
            <a:ahLst/>
            <a:cxnLst/>
            <a:rect r="r" b="b" t="t" l="l"/>
            <a:pathLst>
              <a:path h="4918823" w="4011904">
                <a:moveTo>
                  <a:pt x="0" y="0"/>
                </a:moveTo>
                <a:lnTo>
                  <a:pt x="4011904" y="0"/>
                </a:lnTo>
                <a:lnTo>
                  <a:pt x="4011904" y="4918822"/>
                </a:lnTo>
                <a:lnTo>
                  <a:pt x="0" y="4918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139094" y="742598"/>
            <a:ext cx="4242211" cy="537845"/>
          </a:xfrm>
          <a:prstGeom prst="rect">
            <a:avLst/>
          </a:prstGeom>
        </p:spPr>
        <p:txBody>
          <a:bodyPr anchor="t" rtlCol="false" tIns="0" lIns="0" bIns="0" rIns="0">
            <a:spAutoFit/>
          </a:bodyPr>
          <a:lstStyle/>
          <a:p>
            <a:pPr algn="ctr">
              <a:lnSpc>
                <a:spcPts val="4479"/>
              </a:lnSpc>
            </a:pPr>
            <a:r>
              <a:rPr lang="en-US" sz="3199" b="true">
                <a:solidFill>
                  <a:srgbClr val="000000"/>
                </a:solidFill>
                <a:latin typeface="Gordita Bold"/>
                <a:ea typeface="Gordita Bold"/>
                <a:cs typeface="Gordita Bold"/>
                <a:sym typeface="Gordita Bold"/>
              </a:rPr>
              <a:t>SOAL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6" id="6"/>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7" id="7"/>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8" id="8"/>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9" id="9"/>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10" id="10"/>
          <p:cNvSpPr/>
          <p:nvPr/>
        </p:nvSpPr>
        <p:spPr>
          <a:xfrm flipH="false" flipV="false" rot="474869">
            <a:off x="15986098" y="6588977"/>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11" id="11"/>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grpSp>
        <p:nvGrpSpPr>
          <p:cNvPr name="Group 12" id="12"/>
          <p:cNvGrpSpPr/>
          <p:nvPr/>
        </p:nvGrpSpPr>
        <p:grpSpPr>
          <a:xfrm rot="0">
            <a:off x="1028700" y="3567469"/>
            <a:ext cx="15509351" cy="3498848"/>
            <a:chOff x="0" y="0"/>
            <a:chExt cx="20679135" cy="4665131"/>
          </a:xfrm>
        </p:grpSpPr>
        <p:grpSp>
          <p:nvGrpSpPr>
            <p:cNvPr name="Group 13" id="13"/>
            <p:cNvGrpSpPr/>
            <p:nvPr/>
          </p:nvGrpSpPr>
          <p:grpSpPr>
            <a:xfrm rot="0">
              <a:off x="191605" y="384245"/>
              <a:ext cx="18361657" cy="971833"/>
              <a:chOff x="0" y="0"/>
              <a:chExt cx="3626994" cy="191967"/>
            </a:xfrm>
          </p:grpSpPr>
          <p:sp>
            <p:nvSpPr>
              <p:cNvPr name="Freeform 14" id="14"/>
              <p:cNvSpPr/>
              <p:nvPr/>
            </p:nvSpPr>
            <p:spPr>
              <a:xfrm flipH="false" flipV="false" rot="0">
                <a:off x="0" y="0"/>
                <a:ext cx="3626994" cy="191967"/>
              </a:xfrm>
              <a:custGeom>
                <a:avLst/>
                <a:gdLst/>
                <a:ahLst/>
                <a:cxnLst/>
                <a:rect r="r" b="b" t="t" l="l"/>
                <a:pathLst>
                  <a:path h="191967" w="3626994">
                    <a:moveTo>
                      <a:pt x="0" y="0"/>
                    </a:moveTo>
                    <a:lnTo>
                      <a:pt x="3626994" y="0"/>
                    </a:lnTo>
                    <a:lnTo>
                      <a:pt x="3626994" y="191967"/>
                    </a:lnTo>
                    <a:lnTo>
                      <a:pt x="0" y="191967"/>
                    </a:lnTo>
                    <a:close/>
                  </a:path>
                </a:pathLst>
              </a:custGeom>
              <a:solidFill>
                <a:srgbClr val="9B5732"/>
              </a:solidFill>
            </p:spPr>
          </p:sp>
          <p:sp>
            <p:nvSpPr>
              <p:cNvPr name="TextBox 15" id="15"/>
              <p:cNvSpPr txBox="true"/>
              <p:nvPr/>
            </p:nvSpPr>
            <p:spPr>
              <a:xfrm>
                <a:off x="0" y="-38100"/>
                <a:ext cx="3626994" cy="2300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3505" y="2035664"/>
              <a:ext cx="20061372" cy="971833"/>
              <a:chOff x="0" y="0"/>
              <a:chExt cx="3962740" cy="191967"/>
            </a:xfrm>
          </p:grpSpPr>
          <p:sp>
            <p:nvSpPr>
              <p:cNvPr name="Freeform 17" id="17"/>
              <p:cNvSpPr/>
              <p:nvPr/>
            </p:nvSpPr>
            <p:spPr>
              <a:xfrm flipH="false" flipV="false" rot="0">
                <a:off x="0" y="0"/>
                <a:ext cx="3962740" cy="191967"/>
              </a:xfrm>
              <a:custGeom>
                <a:avLst/>
                <a:gdLst/>
                <a:ahLst/>
                <a:cxnLst/>
                <a:rect r="r" b="b" t="t" l="l"/>
                <a:pathLst>
                  <a:path h="191967" w="3962740">
                    <a:moveTo>
                      <a:pt x="0" y="0"/>
                    </a:moveTo>
                    <a:lnTo>
                      <a:pt x="3962740" y="0"/>
                    </a:lnTo>
                    <a:lnTo>
                      <a:pt x="3962740" y="191967"/>
                    </a:lnTo>
                    <a:lnTo>
                      <a:pt x="0" y="191967"/>
                    </a:lnTo>
                    <a:close/>
                  </a:path>
                </a:pathLst>
              </a:custGeom>
              <a:solidFill>
                <a:srgbClr val="9B5732"/>
              </a:solidFill>
            </p:spPr>
          </p:sp>
          <p:sp>
            <p:nvSpPr>
              <p:cNvPr name="TextBox 18" id="18"/>
              <p:cNvSpPr txBox="true"/>
              <p:nvPr/>
            </p:nvSpPr>
            <p:spPr>
              <a:xfrm>
                <a:off x="0" y="-38100"/>
                <a:ext cx="3962740" cy="230067"/>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10006" y="3693298"/>
              <a:ext cx="11511512" cy="971833"/>
              <a:chOff x="0" y="0"/>
              <a:chExt cx="2273879" cy="191967"/>
            </a:xfrm>
          </p:grpSpPr>
          <p:sp>
            <p:nvSpPr>
              <p:cNvPr name="Freeform 20" id="20"/>
              <p:cNvSpPr/>
              <p:nvPr/>
            </p:nvSpPr>
            <p:spPr>
              <a:xfrm flipH="false" flipV="false" rot="0">
                <a:off x="0" y="0"/>
                <a:ext cx="2273879" cy="191967"/>
              </a:xfrm>
              <a:custGeom>
                <a:avLst/>
                <a:gdLst/>
                <a:ahLst/>
                <a:cxnLst/>
                <a:rect r="r" b="b" t="t" l="l"/>
                <a:pathLst>
                  <a:path h="191967" w="2273879">
                    <a:moveTo>
                      <a:pt x="0" y="0"/>
                    </a:moveTo>
                    <a:lnTo>
                      <a:pt x="2273879" y="0"/>
                    </a:lnTo>
                    <a:lnTo>
                      <a:pt x="2273879" y="191967"/>
                    </a:lnTo>
                    <a:lnTo>
                      <a:pt x="0" y="191967"/>
                    </a:lnTo>
                    <a:close/>
                  </a:path>
                </a:pathLst>
              </a:custGeom>
              <a:solidFill>
                <a:srgbClr val="9B5732"/>
              </a:solidFill>
            </p:spPr>
          </p:sp>
          <p:sp>
            <p:nvSpPr>
              <p:cNvPr name="TextBox 21" id="21"/>
              <p:cNvSpPr txBox="true"/>
              <p:nvPr/>
            </p:nvSpPr>
            <p:spPr>
              <a:xfrm>
                <a:off x="0" y="-38100"/>
                <a:ext cx="2273879" cy="230067"/>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228600"/>
              <a:ext cx="20679135" cy="4813300"/>
            </a:xfrm>
            <a:prstGeom prst="rect">
              <a:avLst/>
            </a:prstGeom>
          </p:spPr>
          <p:txBody>
            <a:bodyPr anchor="t" rtlCol="false" tIns="0" lIns="0" bIns="0" rIns="0">
              <a:spAutoFit/>
            </a:bodyPr>
            <a:lstStyle/>
            <a:p>
              <a:pPr algn="l">
                <a:lnSpc>
                  <a:spcPts val="9449"/>
                </a:lnSpc>
              </a:pPr>
              <a:r>
                <a:rPr lang="en-US" sz="6999">
                  <a:solidFill>
                    <a:srgbClr val="F2F2F2"/>
                  </a:solidFill>
                  <a:latin typeface="Bugaki"/>
                  <a:ea typeface="Bugaki"/>
                  <a:cs typeface="Bugaki"/>
                  <a:sym typeface="Bugaki"/>
                </a:rPr>
                <a:t>PEMANFAATAN FUNGSI DI PYTHON UNTUK MEMBUAT GAME PUKUL2AN</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11074019" cy="310721"/>
            <a:chOff x="0" y="0"/>
            <a:chExt cx="2916614" cy="81836"/>
          </a:xfrm>
        </p:grpSpPr>
        <p:sp>
          <p:nvSpPr>
            <p:cNvPr name="Freeform 6" id="6"/>
            <p:cNvSpPr/>
            <p:nvPr/>
          </p:nvSpPr>
          <p:spPr>
            <a:xfrm flipH="false" flipV="false" rot="0">
              <a:off x="0" y="0"/>
              <a:ext cx="2916614" cy="81836"/>
            </a:xfrm>
            <a:custGeom>
              <a:avLst/>
              <a:gdLst/>
              <a:ahLst/>
              <a:cxnLst/>
              <a:rect r="r" b="b" t="t" l="l"/>
              <a:pathLst>
                <a:path h="81836" w="2916614">
                  <a:moveTo>
                    <a:pt x="0" y="0"/>
                  </a:moveTo>
                  <a:lnTo>
                    <a:pt x="2916614" y="0"/>
                  </a:lnTo>
                  <a:lnTo>
                    <a:pt x="2916614" y="81836"/>
                  </a:lnTo>
                  <a:lnTo>
                    <a:pt x="0" y="81836"/>
                  </a:lnTo>
                  <a:close/>
                </a:path>
              </a:pathLst>
            </a:custGeom>
            <a:solidFill>
              <a:srgbClr val="9B5732"/>
            </a:solidFill>
          </p:spPr>
        </p:sp>
        <p:sp>
          <p:nvSpPr>
            <p:cNvPr name="TextBox 7" id="7"/>
            <p:cNvSpPr txBox="true"/>
            <p:nvPr/>
          </p:nvSpPr>
          <p:spPr>
            <a:xfrm>
              <a:off x="0" y="-38100"/>
              <a:ext cx="2916614" cy="11993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14316609" y="1967379"/>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9" id="19"/>
          <p:cNvSpPr/>
          <p:nvPr/>
        </p:nvSpPr>
        <p:spPr>
          <a:xfrm flipH="false" flipV="false" rot="0">
            <a:off x="231041" y="2350186"/>
            <a:ext cx="6301538" cy="7151580"/>
          </a:xfrm>
          <a:custGeom>
            <a:avLst/>
            <a:gdLst/>
            <a:ahLst/>
            <a:cxnLst/>
            <a:rect r="r" b="b" t="t" l="l"/>
            <a:pathLst>
              <a:path h="7151580" w="6301538">
                <a:moveTo>
                  <a:pt x="0" y="0"/>
                </a:moveTo>
                <a:lnTo>
                  <a:pt x="6301538" y="0"/>
                </a:lnTo>
                <a:lnTo>
                  <a:pt x="6301538" y="7151581"/>
                </a:lnTo>
                <a:lnTo>
                  <a:pt x="0" y="7151581"/>
                </a:lnTo>
                <a:lnTo>
                  <a:pt x="0" y="0"/>
                </a:lnTo>
                <a:close/>
              </a:path>
            </a:pathLst>
          </a:custGeom>
          <a:blipFill>
            <a:blip r:embed="rId9"/>
            <a:stretch>
              <a:fillRect l="0" t="0" r="-151500" b="0"/>
            </a:stretch>
          </a:blipFill>
        </p:spPr>
      </p:sp>
      <p:sp>
        <p:nvSpPr>
          <p:cNvPr name="Freeform 20" id="20"/>
          <p:cNvSpPr/>
          <p:nvPr/>
        </p:nvSpPr>
        <p:spPr>
          <a:xfrm flipH="false" flipV="false" rot="0">
            <a:off x="6288958" y="3252622"/>
            <a:ext cx="11768421" cy="6146509"/>
          </a:xfrm>
          <a:custGeom>
            <a:avLst/>
            <a:gdLst/>
            <a:ahLst/>
            <a:cxnLst/>
            <a:rect r="r" b="b" t="t" l="l"/>
            <a:pathLst>
              <a:path h="6146509" w="11768421">
                <a:moveTo>
                  <a:pt x="0" y="0"/>
                </a:moveTo>
                <a:lnTo>
                  <a:pt x="11768421" y="0"/>
                </a:lnTo>
                <a:lnTo>
                  <a:pt x="11768421" y="6146509"/>
                </a:lnTo>
                <a:lnTo>
                  <a:pt x="0" y="6146509"/>
                </a:lnTo>
                <a:lnTo>
                  <a:pt x="0" y="0"/>
                </a:lnTo>
                <a:close/>
              </a:path>
            </a:pathLst>
          </a:custGeom>
          <a:blipFill>
            <a:blip r:embed="rId10"/>
            <a:stretch>
              <a:fillRect l="0" t="0" r="-36101" b="0"/>
            </a:stretch>
          </a:blipFill>
        </p:spPr>
      </p:sp>
      <p:sp>
        <p:nvSpPr>
          <p:cNvPr name="TextBox 21" id="21"/>
          <p:cNvSpPr txBox="true"/>
          <p:nvPr/>
        </p:nvSpPr>
        <p:spPr>
          <a:xfrm rot="0">
            <a:off x="2190223" y="819836"/>
            <a:ext cx="11430109"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source code the game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11074019" cy="310721"/>
            <a:chOff x="0" y="0"/>
            <a:chExt cx="2916614" cy="81836"/>
          </a:xfrm>
        </p:grpSpPr>
        <p:sp>
          <p:nvSpPr>
            <p:cNvPr name="Freeform 6" id="6"/>
            <p:cNvSpPr/>
            <p:nvPr/>
          </p:nvSpPr>
          <p:spPr>
            <a:xfrm flipH="false" flipV="false" rot="0">
              <a:off x="0" y="0"/>
              <a:ext cx="2916614" cy="81836"/>
            </a:xfrm>
            <a:custGeom>
              <a:avLst/>
              <a:gdLst/>
              <a:ahLst/>
              <a:cxnLst/>
              <a:rect r="r" b="b" t="t" l="l"/>
              <a:pathLst>
                <a:path h="81836" w="2916614">
                  <a:moveTo>
                    <a:pt x="0" y="0"/>
                  </a:moveTo>
                  <a:lnTo>
                    <a:pt x="2916614" y="0"/>
                  </a:lnTo>
                  <a:lnTo>
                    <a:pt x="2916614" y="81836"/>
                  </a:lnTo>
                  <a:lnTo>
                    <a:pt x="0" y="81836"/>
                  </a:lnTo>
                  <a:close/>
                </a:path>
              </a:pathLst>
            </a:custGeom>
            <a:solidFill>
              <a:srgbClr val="9B5732"/>
            </a:solidFill>
          </p:spPr>
        </p:sp>
        <p:sp>
          <p:nvSpPr>
            <p:cNvPr name="TextBox 7" id="7"/>
            <p:cNvSpPr txBox="true"/>
            <p:nvPr/>
          </p:nvSpPr>
          <p:spPr>
            <a:xfrm>
              <a:off x="0" y="-38100"/>
              <a:ext cx="2916614" cy="11993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14316609" y="1967379"/>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9" id="19"/>
          <p:cNvSpPr/>
          <p:nvPr/>
        </p:nvSpPr>
        <p:spPr>
          <a:xfrm flipH="false" flipV="false" rot="0">
            <a:off x="1840336" y="3375881"/>
            <a:ext cx="13627196" cy="6023251"/>
          </a:xfrm>
          <a:custGeom>
            <a:avLst/>
            <a:gdLst/>
            <a:ahLst/>
            <a:cxnLst/>
            <a:rect r="r" b="b" t="t" l="l"/>
            <a:pathLst>
              <a:path h="6023251" w="13627196">
                <a:moveTo>
                  <a:pt x="0" y="0"/>
                </a:moveTo>
                <a:lnTo>
                  <a:pt x="13627197" y="0"/>
                </a:lnTo>
                <a:lnTo>
                  <a:pt x="13627197" y="6023250"/>
                </a:lnTo>
                <a:lnTo>
                  <a:pt x="0" y="6023250"/>
                </a:lnTo>
                <a:lnTo>
                  <a:pt x="0" y="0"/>
                </a:lnTo>
                <a:close/>
              </a:path>
            </a:pathLst>
          </a:custGeom>
          <a:blipFill>
            <a:blip r:embed="rId9"/>
            <a:stretch>
              <a:fillRect l="0" t="0" r="-30000" b="0"/>
            </a:stretch>
          </a:blipFill>
        </p:spPr>
      </p:sp>
      <p:sp>
        <p:nvSpPr>
          <p:cNvPr name="TextBox 20" id="20"/>
          <p:cNvSpPr txBox="true"/>
          <p:nvPr/>
        </p:nvSpPr>
        <p:spPr>
          <a:xfrm rot="0">
            <a:off x="2190223" y="819836"/>
            <a:ext cx="11430109"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source code the player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6717841" cy="488122"/>
            <a:chOff x="0" y="0"/>
            <a:chExt cx="1769308" cy="128559"/>
          </a:xfrm>
        </p:grpSpPr>
        <p:sp>
          <p:nvSpPr>
            <p:cNvPr name="Freeform 6" id="6"/>
            <p:cNvSpPr/>
            <p:nvPr/>
          </p:nvSpPr>
          <p:spPr>
            <a:xfrm flipH="false" flipV="false" rot="0">
              <a:off x="0" y="0"/>
              <a:ext cx="1769308" cy="128559"/>
            </a:xfrm>
            <a:custGeom>
              <a:avLst/>
              <a:gdLst/>
              <a:ahLst/>
              <a:cxnLst/>
              <a:rect r="r" b="b" t="t" l="l"/>
              <a:pathLst>
                <a:path h="128559" w="1769308">
                  <a:moveTo>
                    <a:pt x="0" y="0"/>
                  </a:moveTo>
                  <a:lnTo>
                    <a:pt x="1769308" y="0"/>
                  </a:lnTo>
                  <a:lnTo>
                    <a:pt x="1769308" y="128559"/>
                  </a:lnTo>
                  <a:lnTo>
                    <a:pt x="0" y="128559"/>
                  </a:lnTo>
                  <a:close/>
                </a:path>
              </a:pathLst>
            </a:custGeom>
            <a:solidFill>
              <a:srgbClr val="9B5732"/>
            </a:solidFill>
          </p:spPr>
        </p:sp>
        <p:sp>
          <p:nvSpPr>
            <p:cNvPr name="TextBox 7" id="7"/>
            <p:cNvSpPr txBox="true"/>
            <p:nvPr/>
          </p:nvSpPr>
          <p:spPr>
            <a:xfrm>
              <a:off x="0" y="-38100"/>
              <a:ext cx="1769308" cy="1666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14316609" y="1967379"/>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9" id="19"/>
          <p:cNvSpPr/>
          <p:nvPr/>
        </p:nvSpPr>
        <p:spPr>
          <a:xfrm flipH="false" flipV="false" rot="0">
            <a:off x="1472465" y="4672799"/>
            <a:ext cx="15481766" cy="2423002"/>
          </a:xfrm>
          <a:custGeom>
            <a:avLst/>
            <a:gdLst/>
            <a:ahLst/>
            <a:cxnLst/>
            <a:rect r="r" b="b" t="t" l="l"/>
            <a:pathLst>
              <a:path h="2423002" w="15481766">
                <a:moveTo>
                  <a:pt x="0" y="0"/>
                </a:moveTo>
                <a:lnTo>
                  <a:pt x="15481766" y="0"/>
                </a:lnTo>
                <a:lnTo>
                  <a:pt x="15481766" y="2423002"/>
                </a:lnTo>
                <a:lnTo>
                  <a:pt x="0" y="2423002"/>
                </a:lnTo>
                <a:lnTo>
                  <a:pt x="0" y="0"/>
                </a:lnTo>
                <a:close/>
              </a:path>
            </a:pathLst>
          </a:custGeom>
          <a:blipFill>
            <a:blip r:embed="rId9"/>
            <a:stretch>
              <a:fillRect l="0" t="0" r="-18118" b="0"/>
            </a:stretch>
          </a:blipFill>
        </p:spPr>
      </p:sp>
      <p:sp>
        <p:nvSpPr>
          <p:cNvPr name="TextBox 20" id="20"/>
          <p:cNvSpPr txBox="true"/>
          <p:nvPr/>
        </p:nvSpPr>
        <p:spPr>
          <a:xfrm rot="0">
            <a:off x="2170512" y="869864"/>
            <a:ext cx="8236893"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THE RESULT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sp>
        <p:nvSpPr>
          <p:cNvPr name="Freeform 2" id="2"/>
          <p:cNvSpPr/>
          <p:nvPr/>
        </p:nvSpPr>
        <p:spPr>
          <a:xfrm flipH="false" flipV="false" rot="0">
            <a:off x="12556703" y="8082896"/>
            <a:ext cx="2963373" cy="2963373"/>
          </a:xfrm>
          <a:custGeom>
            <a:avLst/>
            <a:gdLst/>
            <a:ahLst/>
            <a:cxnLst/>
            <a:rect r="r" b="b" t="t" l="l"/>
            <a:pathLst>
              <a:path h="2963373" w="2963373">
                <a:moveTo>
                  <a:pt x="0" y="0"/>
                </a:moveTo>
                <a:lnTo>
                  <a:pt x="2963373" y="0"/>
                </a:lnTo>
                <a:lnTo>
                  <a:pt x="2963373" y="2963373"/>
                </a:lnTo>
                <a:lnTo>
                  <a:pt x="0" y="296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81930" y="-744692"/>
            <a:ext cx="4168004" cy="4168004"/>
          </a:xfrm>
          <a:custGeom>
            <a:avLst/>
            <a:gdLst/>
            <a:ahLst/>
            <a:cxnLst/>
            <a:rect r="r" b="b" t="t" l="l"/>
            <a:pathLst>
              <a:path h="4168004" w="4168004">
                <a:moveTo>
                  <a:pt x="0" y="0"/>
                </a:moveTo>
                <a:lnTo>
                  <a:pt x="4168003" y="0"/>
                </a:lnTo>
                <a:lnTo>
                  <a:pt x="4168003" y="4168004"/>
                </a:lnTo>
                <a:lnTo>
                  <a:pt x="0" y="41680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71830">
            <a:off x="4682594" y="1964554"/>
            <a:ext cx="2033502" cy="1929285"/>
          </a:xfrm>
          <a:custGeom>
            <a:avLst/>
            <a:gdLst/>
            <a:ahLst/>
            <a:cxnLst/>
            <a:rect r="r" b="b" t="t" l="l"/>
            <a:pathLst>
              <a:path h="1929285" w="2033502">
                <a:moveTo>
                  <a:pt x="0" y="0"/>
                </a:moveTo>
                <a:lnTo>
                  <a:pt x="2033502" y="0"/>
                </a:lnTo>
                <a:lnTo>
                  <a:pt x="2033502" y="1929285"/>
                </a:lnTo>
                <a:lnTo>
                  <a:pt x="0" y="192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15997">
            <a:off x="3176873" y="4861575"/>
            <a:ext cx="2090843" cy="2189364"/>
          </a:xfrm>
          <a:custGeom>
            <a:avLst/>
            <a:gdLst/>
            <a:ahLst/>
            <a:cxnLst/>
            <a:rect r="r" b="b" t="t" l="l"/>
            <a:pathLst>
              <a:path h="2189364" w="2090843">
                <a:moveTo>
                  <a:pt x="0" y="0"/>
                </a:moveTo>
                <a:lnTo>
                  <a:pt x="2090843" y="0"/>
                </a:lnTo>
                <a:lnTo>
                  <a:pt x="2090843" y="2189364"/>
                </a:lnTo>
                <a:lnTo>
                  <a:pt x="0" y="2189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444805">
            <a:off x="10596177" y="4938336"/>
            <a:ext cx="1463263" cy="2035844"/>
          </a:xfrm>
          <a:custGeom>
            <a:avLst/>
            <a:gdLst/>
            <a:ahLst/>
            <a:cxnLst/>
            <a:rect r="r" b="b" t="t" l="l"/>
            <a:pathLst>
              <a:path h="2035844" w="1463263">
                <a:moveTo>
                  <a:pt x="0" y="0"/>
                </a:moveTo>
                <a:lnTo>
                  <a:pt x="1463263" y="0"/>
                </a:lnTo>
                <a:lnTo>
                  <a:pt x="1463263" y="2035843"/>
                </a:lnTo>
                <a:lnTo>
                  <a:pt x="0" y="20358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444805">
            <a:off x="9140205" y="1884950"/>
            <a:ext cx="1463263" cy="2035844"/>
          </a:xfrm>
          <a:custGeom>
            <a:avLst/>
            <a:gdLst/>
            <a:ahLst/>
            <a:cxnLst/>
            <a:rect r="r" b="b" t="t" l="l"/>
            <a:pathLst>
              <a:path h="2035844" w="1463263">
                <a:moveTo>
                  <a:pt x="0" y="0"/>
                </a:moveTo>
                <a:lnTo>
                  <a:pt x="1463263" y="0"/>
                </a:lnTo>
                <a:lnTo>
                  <a:pt x="1463263" y="2035844"/>
                </a:lnTo>
                <a:lnTo>
                  <a:pt x="0" y="20358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275723" y="1808281"/>
            <a:ext cx="2108405" cy="2219374"/>
          </a:xfrm>
          <a:custGeom>
            <a:avLst/>
            <a:gdLst/>
            <a:ahLst/>
            <a:cxnLst/>
            <a:rect r="r" b="b" t="t" l="l"/>
            <a:pathLst>
              <a:path h="2219374" w="2108405">
                <a:moveTo>
                  <a:pt x="0" y="0"/>
                </a:moveTo>
                <a:lnTo>
                  <a:pt x="2108406" y="0"/>
                </a:lnTo>
                <a:lnTo>
                  <a:pt x="2108406" y="2219374"/>
                </a:lnTo>
                <a:lnTo>
                  <a:pt x="0" y="22193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629217" y="4922904"/>
            <a:ext cx="2653960" cy="2219374"/>
          </a:xfrm>
          <a:custGeom>
            <a:avLst/>
            <a:gdLst/>
            <a:ahLst/>
            <a:cxnLst/>
            <a:rect r="r" b="b" t="t" l="l"/>
            <a:pathLst>
              <a:path h="2219374" w="2653960">
                <a:moveTo>
                  <a:pt x="0" y="0"/>
                </a:moveTo>
                <a:lnTo>
                  <a:pt x="2653960" y="0"/>
                </a:lnTo>
                <a:lnTo>
                  <a:pt x="2653960" y="2219374"/>
                </a:lnTo>
                <a:lnTo>
                  <a:pt x="0" y="22193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505474" y="1855869"/>
            <a:ext cx="2653960" cy="2219374"/>
          </a:xfrm>
          <a:custGeom>
            <a:avLst/>
            <a:gdLst/>
            <a:ahLst/>
            <a:cxnLst/>
            <a:rect r="r" b="b" t="t" l="l"/>
            <a:pathLst>
              <a:path h="2219374" w="2653960">
                <a:moveTo>
                  <a:pt x="0" y="0"/>
                </a:moveTo>
                <a:lnTo>
                  <a:pt x="2653960" y="0"/>
                </a:lnTo>
                <a:lnTo>
                  <a:pt x="2653960" y="2219374"/>
                </a:lnTo>
                <a:lnTo>
                  <a:pt x="0" y="22193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283177" y="4922904"/>
            <a:ext cx="2061244" cy="2219374"/>
          </a:xfrm>
          <a:custGeom>
            <a:avLst/>
            <a:gdLst/>
            <a:ahLst/>
            <a:cxnLst/>
            <a:rect r="r" b="b" t="t" l="l"/>
            <a:pathLst>
              <a:path h="2219374" w="2061244">
                <a:moveTo>
                  <a:pt x="0" y="0"/>
                </a:moveTo>
                <a:lnTo>
                  <a:pt x="2061244" y="0"/>
                </a:lnTo>
                <a:lnTo>
                  <a:pt x="2061244" y="2219374"/>
                </a:lnTo>
                <a:lnTo>
                  <a:pt x="0" y="22193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6665863" y="8303934"/>
            <a:ext cx="4810400" cy="1099552"/>
            <a:chOff x="0" y="0"/>
            <a:chExt cx="1266937" cy="289594"/>
          </a:xfrm>
        </p:grpSpPr>
        <p:sp>
          <p:nvSpPr>
            <p:cNvPr name="Freeform 13" id="13"/>
            <p:cNvSpPr/>
            <p:nvPr/>
          </p:nvSpPr>
          <p:spPr>
            <a:xfrm flipH="false" flipV="false" rot="0">
              <a:off x="0" y="0"/>
              <a:ext cx="1266937" cy="289594"/>
            </a:xfrm>
            <a:custGeom>
              <a:avLst/>
              <a:gdLst/>
              <a:ahLst/>
              <a:cxnLst/>
              <a:rect r="r" b="b" t="t" l="l"/>
              <a:pathLst>
                <a:path h="289594" w="1266937">
                  <a:moveTo>
                    <a:pt x="82080" y="0"/>
                  </a:moveTo>
                  <a:lnTo>
                    <a:pt x="1184857" y="0"/>
                  </a:lnTo>
                  <a:cubicBezTo>
                    <a:pt x="1230188" y="0"/>
                    <a:pt x="1266937" y="36748"/>
                    <a:pt x="1266937" y="82080"/>
                  </a:cubicBezTo>
                  <a:lnTo>
                    <a:pt x="1266937" y="207514"/>
                  </a:lnTo>
                  <a:cubicBezTo>
                    <a:pt x="1266937" y="252845"/>
                    <a:pt x="1230188" y="289594"/>
                    <a:pt x="1184857" y="289594"/>
                  </a:cubicBezTo>
                  <a:lnTo>
                    <a:pt x="82080" y="289594"/>
                  </a:lnTo>
                  <a:cubicBezTo>
                    <a:pt x="36748" y="289594"/>
                    <a:pt x="0" y="252845"/>
                    <a:pt x="0" y="207514"/>
                  </a:cubicBezTo>
                  <a:lnTo>
                    <a:pt x="0" y="82080"/>
                  </a:lnTo>
                  <a:cubicBezTo>
                    <a:pt x="0" y="36748"/>
                    <a:pt x="36748" y="0"/>
                    <a:pt x="82080" y="0"/>
                  </a:cubicBezTo>
                  <a:close/>
                </a:path>
              </a:pathLst>
            </a:custGeom>
            <a:solidFill>
              <a:srgbClr val="0C0C0C"/>
            </a:solidFill>
            <a:ln w="19050" cap="rnd">
              <a:solidFill>
                <a:srgbClr val="0C0C0C"/>
              </a:solidFill>
              <a:prstDash val="solid"/>
              <a:round/>
            </a:ln>
          </p:spPr>
        </p:sp>
        <p:sp>
          <p:nvSpPr>
            <p:cNvPr name="TextBox 14" id="14"/>
            <p:cNvSpPr txBox="true"/>
            <p:nvPr/>
          </p:nvSpPr>
          <p:spPr>
            <a:xfrm>
              <a:off x="0" y="-38100"/>
              <a:ext cx="1266937" cy="32769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796182" y="8162041"/>
            <a:ext cx="4825955" cy="1081692"/>
            <a:chOff x="0" y="0"/>
            <a:chExt cx="1271033" cy="284890"/>
          </a:xfrm>
        </p:grpSpPr>
        <p:sp>
          <p:nvSpPr>
            <p:cNvPr name="Freeform 16" id="16"/>
            <p:cNvSpPr/>
            <p:nvPr/>
          </p:nvSpPr>
          <p:spPr>
            <a:xfrm flipH="false" flipV="false" rot="0">
              <a:off x="0" y="0"/>
              <a:ext cx="1271033" cy="284890"/>
            </a:xfrm>
            <a:custGeom>
              <a:avLst/>
              <a:gdLst/>
              <a:ahLst/>
              <a:cxnLst/>
              <a:rect r="r" b="b" t="t" l="l"/>
              <a:pathLst>
                <a:path h="284890" w="1271033">
                  <a:moveTo>
                    <a:pt x="81816" y="0"/>
                  </a:moveTo>
                  <a:lnTo>
                    <a:pt x="1189218" y="0"/>
                  </a:lnTo>
                  <a:cubicBezTo>
                    <a:pt x="1210917" y="0"/>
                    <a:pt x="1231727" y="8620"/>
                    <a:pt x="1247070" y="23963"/>
                  </a:cubicBezTo>
                  <a:cubicBezTo>
                    <a:pt x="1262414" y="39307"/>
                    <a:pt x="1271033" y="60117"/>
                    <a:pt x="1271033" y="81816"/>
                  </a:cubicBezTo>
                  <a:lnTo>
                    <a:pt x="1271033" y="203075"/>
                  </a:lnTo>
                  <a:cubicBezTo>
                    <a:pt x="1271033" y="224773"/>
                    <a:pt x="1262414" y="245584"/>
                    <a:pt x="1247070" y="260927"/>
                  </a:cubicBezTo>
                  <a:cubicBezTo>
                    <a:pt x="1231727" y="276270"/>
                    <a:pt x="1210917" y="284890"/>
                    <a:pt x="1189218" y="284890"/>
                  </a:cubicBezTo>
                  <a:lnTo>
                    <a:pt x="81816" y="284890"/>
                  </a:lnTo>
                  <a:cubicBezTo>
                    <a:pt x="60117" y="284890"/>
                    <a:pt x="39307" y="276270"/>
                    <a:pt x="23963" y="260927"/>
                  </a:cubicBezTo>
                  <a:cubicBezTo>
                    <a:pt x="8620" y="245584"/>
                    <a:pt x="0" y="224773"/>
                    <a:pt x="0" y="203075"/>
                  </a:cubicBezTo>
                  <a:lnTo>
                    <a:pt x="0" y="81816"/>
                  </a:lnTo>
                  <a:cubicBezTo>
                    <a:pt x="0" y="60117"/>
                    <a:pt x="8620" y="39307"/>
                    <a:pt x="23963" y="23963"/>
                  </a:cubicBezTo>
                  <a:cubicBezTo>
                    <a:pt x="39307" y="8620"/>
                    <a:pt x="60117" y="0"/>
                    <a:pt x="81816" y="0"/>
                  </a:cubicBezTo>
                  <a:close/>
                </a:path>
              </a:pathLst>
            </a:custGeom>
            <a:solidFill>
              <a:srgbClr val="F2F2F2"/>
            </a:solidFill>
            <a:ln w="19050" cap="rnd">
              <a:solidFill>
                <a:srgbClr val="0C0C0C"/>
              </a:solidFill>
              <a:prstDash val="solid"/>
              <a:round/>
            </a:ln>
          </p:spPr>
        </p:sp>
        <p:sp>
          <p:nvSpPr>
            <p:cNvPr name="TextBox 17" id="17"/>
            <p:cNvSpPr txBox="true"/>
            <p:nvPr/>
          </p:nvSpPr>
          <p:spPr>
            <a:xfrm>
              <a:off x="0" y="-38100"/>
              <a:ext cx="1271033" cy="32299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9487779" y="4736510"/>
            <a:ext cx="856642" cy="913751"/>
          </a:xfrm>
          <a:custGeom>
            <a:avLst/>
            <a:gdLst/>
            <a:ahLst/>
            <a:cxnLst/>
            <a:rect r="r" b="b" t="t" l="l"/>
            <a:pathLst>
              <a:path h="913751" w="856642">
                <a:moveTo>
                  <a:pt x="0" y="0"/>
                </a:moveTo>
                <a:lnTo>
                  <a:pt x="856642" y="0"/>
                </a:lnTo>
                <a:lnTo>
                  <a:pt x="856642" y="913752"/>
                </a:lnTo>
                <a:lnTo>
                  <a:pt x="0" y="913752"/>
                </a:lnTo>
                <a:lnTo>
                  <a:pt x="0" y="0"/>
                </a:lnTo>
                <a:close/>
              </a:path>
            </a:pathLst>
          </a:custGeom>
          <a:blipFill>
            <a:blip r:embed="rId16"/>
            <a:stretch>
              <a:fillRect l="0" t="0" r="0" b="0"/>
            </a:stretch>
          </a:blipFill>
        </p:spPr>
      </p:sp>
      <p:sp>
        <p:nvSpPr>
          <p:cNvPr name="Freeform 19" id="19"/>
          <p:cNvSpPr/>
          <p:nvPr/>
        </p:nvSpPr>
        <p:spPr>
          <a:xfrm flipH="false" flipV="false" rot="-1635556">
            <a:off x="818870" y="9017960"/>
            <a:ext cx="542356" cy="621611"/>
          </a:xfrm>
          <a:custGeom>
            <a:avLst/>
            <a:gdLst/>
            <a:ahLst/>
            <a:cxnLst/>
            <a:rect r="r" b="b" t="t" l="l"/>
            <a:pathLst>
              <a:path h="621611" w="542356">
                <a:moveTo>
                  <a:pt x="0" y="0"/>
                </a:moveTo>
                <a:lnTo>
                  <a:pt x="542356" y="0"/>
                </a:lnTo>
                <a:lnTo>
                  <a:pt x="542356" y="621611"/>
                </a:lnTo>
                <a:lnTo>
                  <a:pt x="0" y="621611"/>
                </a:lnTo>
                <a:lnTo>
                  <a:pt x="0" y="0"/>
                </a:lnTo>
                <a:close/>
              </a:path>
            </a:pathLst>
          </a:custGeom>
          <a:blipFill>
            <a:blip r:embed="rId17"/>
            <a:stretch>
              <a:fillRect l="0" t="0" r="0" b="0"/>
            </a:stretch>
          </a:blipFill>
        </p:spPr>
      </p:sp>
      <p:sp>
        <p:nvSpPr>
          <p:cNvPr name="Freeform 20" id="20"/>
          <p:cNvSpPr/>
          <p:nvPr/>
        </p:nvSpPr>
        <p:spPr>
          <a:xfrm flipH="false" flipV="false" rot="1094895">
            <a:off x="16620853" y="865181"/>
            <a:ext cx="718136" cy="823078"/>
          </a:xfrm>
          <a:custGeom>
            <a:avLst/>
            <a:gdLst/>
            <a:ahLst/>
            <a:cxnLst/>
            <a:rect r="r" b="b" t="t" l="l"/>
            <a:pathLst>
              <a:path h="823078" w="718136">
                <a:moveTo>
                  <a:pt x="0" y="0"/>
                </a:moveTo>
                <a:lnTo>
                  <a:pt x="718136" y="0"/>
                </a:lnTo>
                <a:lnTo>
                  <a:pt x="718136" y="823078"/>
                </a:lnTo>
                <a:lnTo>
                  <a:pt x="0" y="823078"/>
                </a:lnTo>
                <a:lnTo>
                  <a:pt x="0" y="0"/>
                </a:lnTo>
                <a:close/>
              </a:path>
            </a:pathLst>
          </a:custGeom>
          <a:blipFill>
            <a:blip r:embed="rId17"/>
            <a:stretch>
              <a:fillRect l="0" t="0" r="0" b="0"/>
            </a:stretch>
          </a:blipFill>
        </p:spPr>
      </p:sp>
      <p:sp>
        <p:nvSpPr>
          <p:cNvPr name="Freeform 21" id="21"/>
          <p:cNvSpPr/>
          <p:nvPr/>
        </p:nvSpPr>
        <p:spPr>
          <a:xfrm flipH="false" flipV="false" rot="-767586">
            <a:off x="16341505" y="1586831"/>
            <a:ext cx="337078" cy="386336"/>
          </a:xfrm>
          <a:custGeom>
            <a:avLst/>
            <a:gdLst/>
            <a:ahLst/>
            <a:cxnLst/>
            <a:rect r="r" b="b" t="t" l="l"/>
            <a:pathLst>
              <a:path h="386336" w="337078">
                <a:moveTo>
                  <a:pt x="0" y="0"/>
                </a:moveTo>
                <a:lnTo>
                  <a:pt x="337078" y="0"/>
                </a:lnTo>
                <a:lnTo>
                  <a:pt x="337078" y="386336"/>
                </a:lnTo>
                <a:lnTo>
                  <a:pt x="0" y="386336"/>
                </a:lnTo>
                <a:lnTo>
                  <a:pt x="0" y="0"/>
                </a:lnTo>
                <a:close/>
              </a:path>
            </a:pathLst>
          </a:custGeom>
          <a:blipFill>
            <a:blip r:embed="rId17"/>
            <a:stretch>
              <a:fillRect l="0" t="0" r="0" b="0"/>
            </a:stretch>
          </a:blipFill>
        </p:spPr>
      </p:sp>
      <p:sp>
        <p:nvSpPr>
          <p:cNvPr name="Freeform 22" id="22"/>
          <p:cNvSpPr/>
          <p:nvPr/>
        </p:nvSpPr>
        <p:spPr>
          <a:xfrm flipH="false" flipV="false" rot="-955164">
            <a:off x="16846856" y="8744111"/>
            <a:ext cx="2207613" cy="1970295"/>
          </a:xfrm>
          <a:custGeom>
            <a:avLst/>
            <a:gdLst/>
            <a:ahLst/>
            <a:cxnLst/>
            <a:rect r="r" b="b" t="t" l="l"/>
            <a:pathLst>
              <a:path h="1970295" w="2207613">
                <a:moveTo>
                  <a:pt x="0" y="0"/>
                </a:moveTo>
                <a:lnTo>
                  <a:pt x="2207613" y="0"/>
                </a:lnTo>
                <a:lnTo>
                  <a:pt x="2207613" y="1970294"/>
                </a:lnTo>
                <a:lnTo>
                  <a:pt x="0" y="1970294"/>
                </a:lnTo>
                <a:lnTo>
                  <a:pt x="0" y="0"/>
                </a:lnTo>
                <a:close/>
              </a:path>
            </a:pathLst>
          </a:custGeom>
          <a:blipFill>
            <a:blip r:embed="rId18"/>
            <a:stretch>
              <a:fillRect l="0" t="0" r="0" b="0"/>
            </a:stretch>
          </a:blipFill>
        </p:spPr>
      </p:sp>
      <p:sp>
        <p:nvSpPr>
          <p:cNvPr name="Freeform 23" id="23"/>
          <p:cNvSpPr/>
          <p:nvPr/>
        </p:nvSpPr>
        <p:spPr>
          <a:xfrm flipH="false" flipV="false" rot="0">
            <a:off x="7065599" y="1851707"/>
            <a:ext cx="2047229" cy="2154978"/>
          </a:xfrm>
          <a:custGeom>
            <a:avLst/>
            <a:gdLst/>
            <a:ahLst/>
            <a:cxnLst/>
            <a:rect r="r" b="b" t="t" l="l"/>
            <a:pathLst>
              <a:path h="2154978" w="2047229">
                <a:moveTo>
                  <a:pt x="0" y="0"/>
                </a:moveTo>
                <a:lnTo>
                  <a:pt x="2047229" y="0"/>
                </a:lnTo>
                <a:lnTo>
                  <a:pt x="2047229" y="2154979"/>
                </a:lnTo>
                <a:lnTo>
                  <a:pt x="0" y="215497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308411">
            <a:off x="10888994" y="1737283"/>
            <a:ext cx="2491453" cy="2189364"/>
          </a:xfrm>
          <a:custGeom>
            <a:avLst/>
            <a:gdLst/>
            <a:ahLst/>
            <a:cxnLst/>
            <a:rect r="r" b="b" t="t" l="l"/>
            <a:pathLst>
              <a:path h="2189364" w="2491453">
                <a:moveTo>
                  <a:pt x="0" y="0"/>
                </a:moveTo>
                <a:lnTo>
                  <a:pt x="2491453" y="0"/>
                </a:lnTo>
                <a:lnTo>
                  <a:pt x="2491453" y="2189364"/>
                </a:lnTo>
                <a:lnTo>
                  <a:pt x="0" y="218936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5" id="25"/>
          <p:cNvSpPr/>
          <p:nvPr/>
        </p:nvSpPr>
        <p:spPr>
          <a:xfrm flipH="false" flipV="false" rot="1140008">
            <a:off x="12524011" y="1761407"/>
            <a:ext cx="457071" cy="596504"/>
          </a:xfrm>
          <a:custGeom>
            <a:avLst/>
            <a:gdLst/>
            <a:ahLst/>
            <a:cxnLst/>
            <a:rect r="r" b="b" t="t" l="l"/>
            <a:pathLst>
              <a:path h="596504" w="457071">
                <a:moveTo>
                  <a:pt x="0" y="0"/>
                </a:moveTo>
                <a:lnTo>
                  <a:pt x="457071" y="0"/>
                </a:lnTo>
                <a:lnTo>
                  <a:pt x="457071" y="596504"/>
                </a:lnTo>
                <a:lnTo>
                  <a:pt x="0" y="596504"/>
                </a:lnTo>
                <a:lnTo>
                  <a:pt x="0" y="0"/>
                </a:lnTo>
                <a:close/>
              </a:path>
            </a:pathLst>
          </a:custGeom>
          <a:blipFill>
            <a:blip r:embed="rId23"/>
            <a:stretch>
              <a:fillRect l="0" t="0" r="0" b="0"/>
            </a:stretch>
          </a:blipFill>
        </p:spPr>
      </p:sp>
      <p:sp>
        <p:nvSpPr>
          <p:cNvPr name="Freeform 26" id="26"/>
          <p:cNvSpPr/>
          <p:nvPr/>
        </p:nvSpPr>
        <p:spPr>
          <a:xfrm flipH="false" flipV="false" rot="-377861">
            <a:off x="12439360" y="4922904"/>
            <a:ext cx="2368053" cy="2137168"/>
          </a:xfrm>
          <a:custGeom>
            <a:avLst/>
            <a:gdLst/>
            <a:ahLst/>
            <a:cxnLst/>
            <a:rect r="r" b="b" t="t" l="l"/>
            <a:pathLst>
              <a:path h="2137168" w="2368053">
                <a:moveTo>
                  <a:pt x="0" y="0"/>
                </a:moveTo>
                <a:lnTo>
                  <a:pt x="2368053" y="0"/>
                </a:lnTo>
                <a:lnTo>
                  <a:pt x="2368053" y="2137167"/>
                </a:lnTo>
                <a:lnTo>
                  <a:pt x="0" y="213716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7" id="27"/>
          <p:cNvSpPr/>
          <p:nvPr/>
        </p:nvSpPr>
        <p:spPr>
          <a:xfrm flipH="false" flipV="false" rot="0">
            <a:off x="4805378" y="2566623"/>
            <a:ext cx="893967" cy="797866"/>
          </a:xfrm>
          <a:custGeom>
            <a:avLst/>
            <a:gdLst/>
            <a:ahLst/>
            <a:cxnLst/>
            <a:rect r="r" b="b" t="t" l="l"/>
            <a:pathLst>
              <a:path h="797866" w="893967">
                <a:moveTo>
                  <a:pt x="0" y="0"/>
                </a:moveTo>
                <a:lnTo>
                  <a:pt x="893967" y="0"/>
                </a:lnTo>
                <a:lnTo>
                  <a:pt x="893967" y="797866"/>
                </a:lnTo>
                <a:lnTo>
                  <a:pt x="0" y="797866"/>
                </a:lnTo>
                <a:lnTo>
                  <a:pt x="0" y="0"/>
                </a:lnTo>
                <a:close/>
              </a:path>
            </a:pathLst>
          </a:custGeom>
          <a:blipFill>
            <a:blip r:embed="rId26"/>
            <a:stretch>
              <a:fillRect l="0" t="0" r="0" b="0"/>
            </a:stretch>
          </a:blipFill>
        </p:spPr>
      </p:sp>
      <p:sp>
        <p:nvSpPr>
          <p:cNvPr name="Freeform 28" id="28"/>
          <p:cNvSpPr/>
          <p:nvPr/>
        </p:nvSpPr>
        <p:spPr>
          <a:xfrm flipH="false" flipV="false" rot="0">
            <a:off x="7842825" y="2472628"/>
            <a:ext cx="643519" cy="556644"/>
          </a:xfrm>
          <a:custGeom>
            <a:avLst/>
            <a:gdLst/>
            <a:ahLst/>
            <a:cxnLst/>
            <a:rect r="r" b="b" t="t" l="l"/>
            <a:pathLst>
              <a:path h="556644" w="643519">
                <a:moveTo>
                  <a:pt x="0" y="0"/>
                </a:moveTo>
                <a:lnTo>
                  <a:pt x="643519" y="0"/>
                </a:lnTo>
                <a:lnTo>
                  <a:pt x="643519" y="556644"/>
                </a:lnTo>
                <a:lnTo>
                  <a:pt x="0" y="556644"/>
                </a:lnTo>
                <a:lnTo>
                  <a:pt x="0" y="0"/>
                </a:lnTo>
                <a:close/>
              </a:path>
            </a:pathLst>
          </a:custGeom>
          <a:blipFill>
            <a:blip r:embed="rId27"/>
            <a:stretch>
              <a:fillRect l="0" t="0" r="0" b="0"/>
            </a:stretch>
          </a:blipFill>
        </p:spPr>
      </p:sp>
      <p:sp>
        <p:nvSpPr>
          <p:cNvPr name="Freeform 29" id="29"/>
          <p:cNvSpPr/>
          <p:nvPr/>
        </p:nvSpPr>
        <p:spPr>
          <a:xfrm flipH="false" flipV="false" rot="0">
            <a:off x="14835588" y="2472628"/>
            <a:ext cx="692907" cy="668655"/>
          </a:xfrm>
          <a:custGeom>
            <a:avLst/>
            <a:gdLst/>
            <a:ahLst/>
            <a:cxnLst/>
            <a:rect r="r" b="b" t="t" l="l"/>
            <a:pathLst>
              <a:path h="668655" w="692907">
                <a:moveTo>
                  <a:pt x="0" y="0"/>
                </a:moveTo>
                <a:lnTo>
                  <a:pt x="692907" y="0"/>
                </a:lnTo>
                <a:lnTo>
                  <a:pt x="692907" y="668655"/>
                </a:lnTo>
                <a:lnTo>
                  <a:pt x="0" y="668655"/>
                </a:lnTo>
                <a:lnTo>
                  <a:pt x="0" y="0"/>
                </a:lnTo>
                <a:close/>
              </a:path>
            </a:pathLst>
          </a:custGeom>
          <a:blipFill>
            <a:blip r:embed="rId28"/>
            <a:stretch>
              <a:fillRect l="0" t="0" r="0" b="0"/>
            </a:stretch>
          </a:blipFill>
        </p:spPr>
      </p:sp>
      <p:sp>
        <p:nvSpPr>
          <p:cNvPr name="Freeform 30" id="30"/>
          <p:cNvSpPr/>
          <p:nvPr/>
        </p:nvSpPr>
        <p:spPr>
          <a:xfrm flipH="false" flipV="false" rot="-2410401">
            <a:off x="6277156" y="5451804"/>
            <a:ext cx="382153" cy="590197"/>
          </a:xfrm>
          <a:custGeom>
            <a:avLst/>
            <a:gdLst/>
            <a:ahLst/>
            <a:cxnLst/>
            <a:rect r="r" b="b" t="t" l="l"/>
            <a:pathLst>
              <a:path h="590197" w="382153">
                <a:moveTo>
                  <a:pt x="0" y="0"/>
                </a:moveTo>
                <a:lnTo>
                  <a:pt x="382152" y="0"/>
                </a:lnTo>
                <a:lnTo>
                  <a:pt x="382152" y="590198"/>
                </a:lnTo>
                <a:lnTo>
                  <a:pt x="0" y="590198"/>
                </a:lnTo>
                <a:lnTo>
                  <a:pt x="0" y="0"/>
                </a:lnTo>
                <a:close/>
              </a:path>
            </a:pathLst>
          </a:custGeom>
          <a:blipFill>
            <a:blip r:embed="rId29"/>
            <a:stretch>
              <a:fillRect l="0" t="0" r="0" b="0"/>
            </a:stretch>
          </a:blipFill>
        </p:spPr>
      </p:sp>
      <p:sp>
        <p:nvSpPr>
          <p:cNvPr name="Freeform 31" id="31"/>
          <p:cNvSpPr/>
          <p:nvPr/>
        </p:nvSpPr>
        <p:spPr>
          <a:xfrm flipH="false" flipV="false" rot="408439">
            <a:off x="4508989" y="5585592"/>
            <a:ext cx="444182" cy="485445"/>
          </a:xfrm>
          <a:custGeom>
            <a:avLst/>
            <a:gdLst/>
            <a:ahLst/>
            <a:cxnLst/>
            <a:rect r="r" b="b" t="t" l="l"/>
            <a:pathLst>
              <a:path h="485445" w="444182">
                <a:moveTo>
                  <a:pt x="0" y="0"/>
                </a:moveTo>
                <a:lnTo>
                  <a:pt x="444182" y="0"/>
                </a:lnTo>
                <a:lnTo>
                  <a:pt x="444182" y="485445"/>
                </a:lnTo>
                <a:lnTo>
                  <a:pt x="0" y="485445"/>
                </a:lnTo>
                <a:lnTo>
                  <a:pt x="0" y="0"/>
                </a:lnTo>
                <a:close/>
              </a:path>
            </a:pathLst>
          </a:custGeom>
          <a:blipFill>
            <a:blip r:embed="rId30"/>
            <a:stretch>
              <a:fillRect l="0" t="0" r="0" b="0"/>
            </a:stretch>
          </a:blipFill>
        </p:spPr>
      </p:sp>
      <p:sp>
        <p:nvSpPr>
          <p:cNvPr name="Freeform 32" id="32"/>
          <p:cNvSpPr/>
          <p:nvPr/>
        </p:nvSpPr>
        <p:spPr>
          <a:xfrm flipH="false" flipV="false" rot="2053557">
            <a:off x="13834509" y="5576387"/>
            <a:ext cx="315867" cy="847965"/>
          </a:xfrm>
          <a:custGeom>
            <a:avLst/>
            <a:gdLst/>
            <a:ahLst/>
            <a:cxnLst/>
            <a:rect r="r" b="b" t="t" l="l"/>
            <a:pathLst>
              <a:path h="847965" w="315867">
                <a:moveTo>
                  <a:pt x="0" y="0"/>
                </a:moveTo>
                <a:lnTo>
                  <a:pt x="315867" y="0"/>
                </a:lnTo>
                <a:lnTo>
                  <a:pt x="315867" y="847964"/>
                </a:lnTo>
                <a:lnTo>
                  <a:pt x="0" y="847964"/>
                </a:lnTo>
                <a:lnTo>
                  <a:pt x="0" y="0"/>
                </a:lnTo>
                <a:close/>
              </a:path>
            </a:pathLst>
          </a:custGeom>
          <a:blipFill>
            <a:blip r:embed="rId31"/>
            <a:stretch>
              <a:fillRect l="0" t="0" r="0" b="0"/>
            </a:stretch>
          </a:blipFill>
        </p:spPr>
      </p:sp>
      <p:sp>
        <p:nvSpPr>
          <p:cNvPr name="TextBox 33" id="33"/>
          <p:cNvSpPr txBox="true"/>
          <p:nvPr/>
        </p:nvSpPr>
        <p:spPr>
          <a:xfrm rot="0">
            <a:off x="6218439" y="8405390"/>
            <a:ext cx="5851122" cy="537845"/>
          </a:xfrm>
          <a:prstGeom prst="rect">
            <a:avLst/>
          </a:prstGeom>
        </p:spPr>
        <p:txBody>
          <a:bodyPr anchor="t" rtlCol="false" tIns="0" lIns="0" bIns="0" rIns="0">
            <a:spAutoFit/>
          </a:bodyPr>
          <a:lstStyle/>
          <a:p>
            <a:pPr algn="ctr">
              <a:lnSpc>
                <a:spcPts val="4479"/>
              </a:lnSpc>
            </a:pPr>
            <a:r>
              <a:rPr lang="en-US" sz="3199" b="true">
                <a:solidFill>
                  <a:srgbClr val="000000"/>
                </a:solidFill>
                <a:latin typeface="Gordita Bold"/>
                <a:ea typeface="Gordita Bold"/>
                <a:cs typeface="Gordita Bold"/>
                <a:sym typeface="Gordita Bold"/>
              </a:rPr>
              <a:t>Kelompok: 12</a:t>
            </a:r>
          </a:p>
        </p:txBody>
      </p:sp>
      <p:sp>
        <p:nvSpPr>
          <p:cNvPr name="Freeform 34" id="34"/>
          <p:cNvSpPr/>
          <p:nvPr/>
        </p:nvSpPr>
        <p:spPr>
          <a:xfrm flipH="false" flipV="false" rot="-2174044">
            <a:off x="902018" y="1161716"/>
            <a:ext cx="1359132" cy="465503"/>
          </a:xfrm>
          <a:custGeom>
            <a:avLst/>
            <a:gdLst/>
            <a:ahLst/>
            <a:cxnLst/>
            <a:rect r="r" b="b" t="t" l="l"/>
            <a:pathLst>
              <a:path h="465503" w="1359132">
                <a:moveTo>
                  <a:pt x="0" y="0"/>
                </a:moveTo>
                <a:lnTo>
                  <a:pt x="1359132" y="0"/>
                </a:lnTo>
                <a:lnTo>
                  <a:pt x="1359132" y="465503"/>
                </a:lnTo>
                <a:lnTo>
                  <a:pt x="0" y="465503"/>
                </a:lnTo>
                <a:lnTo>
                  <a:pt x="0" y="0"/>
                </a:lnTo>
                <a:close/>
              </a:path>
            </a:pathLst>
          </a:custGeom>
          <a:blipFill>
            <a:blip r:embed="rId3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7117396" y="1844059"/>
            <a:ext cx="4046131" cy="592923"/>
            <a:chOff x="0" y="0"/>
            <a:chExt cx="1065648" cy="156161"/>
          </a:xfrm>
        </p:grpSpPr>
        <p:sp>
          <p:nvSpPr>
            <p:cNvPr name="Freeform 3" id="3"/>
            <p:cNvSpPr/>
            <p:nvPr/>
          </p:nvSpPr>
          <p:spPr>
            <a:xfrm flipH="false" flipV="false" rot="0">
              <a:off x="0" y="0"/>
              <a:ext cx="1065648" cy="156161"/>
            </a:xfrm>
            <a:custGeom>
              <a:avLst/>
              <a:gdLst/>
              <a:ahLst/>
              <a:cxnLst/>
              <a:rect r="r" b="b" t="t" l="l"/>
              <a:pathLst>
                <a:path h="156161" w="1065648">
                  <a:moveTo>
                    <a:pt x="0" y="0"/>
                  </a:moveTo>
                  <a:lnTo>
                    <a:pt x="1065648" y="0"/>
                  </a:lnTo>
                  <a:lnTo>
                    <a:pt x="1065648" y="156161"/>
                  </a:lnTo>
                  <a:lnTo>
                    <a:pt x="0" y="156161"/>
                  </a:lnTo>
                  <a:close/>
                </a:path>
              </a:pathLst>
            </a:custGeom>
            <a:solidFill>
              <a:srgbClr val="9B5732"/>
            </a:solidFill>
          </p:spPr>
        </p:sp>
        <p:sp>
          <p:nvSpPr>
            <p:cNvPr name="TextBox 4" id="4"/>
            <p:cNvSpPr txBox="true"/>
            <p:nvPr/>
          </p:nvSpPr>
          <p:spPr>
            <a:xfrm>
              <a:off x="0" y="-38100"/>
              <a:ext cx="1065648" cy="1942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91585" y="2942969"/>
            <a:ext cx="5800979" cy="592923"/>
            <a:chOff x="0" y="0"/>
            <a:chExt cx="1527830" cy="156161"/>
          </a:xfrm>
        </p:grpSpPr>
        <p:sp>
          <p:nvSpPr>
            <p:cNvPr name="Freeform 6" id="6"/>
            <p:cNvSpPr/>
            <p:nvPr/>
          </p:nvSpPr>
          <p:spPr>
            <a:xfrm flipH="false" flipV="false" rot="0">
              <a:off x="0" y="0"/>
              <a:ext cx="1527830" cy="156161"/>
            </a:xfrm>
            <a:custGeom>
              <a:avLst/>
              <a:gdLst/>
              <a:ahLst/>
              <a:cxnLst/>
              <a:rect r="r" b="b" t="t" l="l"/>
              <a:pathLst>
                <a:path h="156161" w="1527830">
                  <a:moveTo>
                    <a:pt x="0" y="0"/>
                  </a:moveTo>
                  <a:lnTo>
                    <a:pt x="1527830" y="0"/>
                  </a:lnTo>
                  <a:lnTo>
                    <a:pt x="1527830" y="156161"/>
                  </a:lnTo>
                  <a:lnTo>
                    <a:pt x="0" y="156161"/>
                  </a:lnTo>
                  <a:close/>
                </a:path>
              </a:pathLst>
            </a:custGeom>
            <a:solidFill>
              <a:srgbClr val="9B5732"/>
            </a:solidFill>
          </p:spPr>
        </p:sp>
        <p:sp>
          <p:nvSpPr>
            <p:cNvPr name="TextBox 7" id="7"/>
            <p:cNvSpPr txBox="true"/>
            <p:nvPr/>
          </p:nvSpPr>
          <p:spPr>
            <a:xfrm>
              <a:off x="0" y="-38100"/>
              <a:ext cx="1527830" cy="19426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998473" y="3935174"/>
            <a:ext cx="14041809" cy="5755483"/>
            <a:chOff x="0" y="0"/>
            <a:chExt cx="18722412" cy="7673977"/>
          </a:xfrm>
        </p:grpSpPr>
        <p:grpSp>
          <p:nvGrpSpPr>
            <p:cNvPr name="Group 11" id="11"/>
            <p:cNvGrpSpPr/>
            <p:nvPr/>
          </p:nvGrpSpPr>
          <p:grpSpPr>
            <a:xfrm rot="0">
              <a:off x="0" y="572131"/>
              <a:ext cx="17889741" cy="7101846"/>
              <a:chOff x="0" y="0"/>
              <a:chExt cx="3430716" cy="1361921"/>
            </a:xfrm>
          </p:grpSpPr>
          <p:sp>
            <p:nvSpPr>
              <p:cNvPr name="Freeform 12" id="12"/>
              <p:cNvSpPr/>
              <p:nvPr/>
            </p:nvSpPr>
            <p:spPr>
              <a:xfrm flipH="false" flipV="false" rot="0">
                <a:off x="0" y="0"/>
                <a:ext cx="3430716" cy="1361921"/>
              </a:xfrm>
              <a:custGeom>
                <a:avLst/>
                <a:gdLst/>
                <a:ahLst/>
                <a:cxnLst/>
                <a:rect r="r" b="b" t="t" l="l"/>
                <a:pathLst>
                  <a:path h="1361921" w="3430716">
                    <a:moveTo>
                      <a:pt x="29428" y="0"/>
                    </a:moveTo>
                    <a:lnTo>
                      <a:pt x="3401288" y="0"/>
                    </a:lnTo>
                    <a:cubicBezTo>
                      <a:pt x="3409093" y="0"/>
                      <a:pt x="3416578" y="3100"/>
                      <a:pt x="3422097" y="8619"/>
                    </a:cubicBezTo>
                    <a:cubicBezTo>
                      <a:pt x="3427616" y="14138"/>
                      <a:pt x="3430716" y="21623"/>
                      <a:pt x="3430716" y="29428"/>
                    </a:cubicBezTo>
                    <a:lnTo>
                      <a:pt x="3430716" y="1332494"/>
                    </a:lnTo>
                    <a:cubicBezTo>
                      <a:pt x="3430716" y="1348746"/>
                      <a:pt x="3417541" y="1361921"/>
                      <a:pt x="3401288" y="1361921"/>
                    </a:cubicBezTo>
                    <a:lnTo>
                      <a:pt x="29428" y="1361921"/>
                    </a:lnTo>
                    <a:cubicBezTo>
                      <a:pt x="21623" y="1361921"/>
                      <a:pt x="14138" y="1358821"/>
                      <a:pt x="8619" y="1353302"/>
                    </a:cubicBezTo>
                    <a:cubicBezTo>
                      <a:pt x="3100" y="1347783"/>
                      <a:pt x="0" y="1340298"/>
                      <a:pt x="0" y="1332494"/>
                    </a:cubicBezTo>
                    <a:lnTo>
                      <a:pt x="0" y="29428"/>
                    </a:lnTo>
                    <a:cubicBezTo>
                      <a:pt x="0" y="13175"/>
                      <a:pt x="13175" y="0"/>
                      <a:pt x="29428" y="0"/>
                    </a:cubicBezTo>
                    <a:close/>
                  </a:path>
                </a:pathLst>
              </a:custGeom>
              <a:solidFill>
                <a:srgbClr val="0C0C0C"/>
              </a:solidFill>
              <a:ln w="19050" cap="rnd">
                <a:solidFill>
                  <a:srgbClr val="0C0C0C"/>
                </a:solidFill>
                <a:prstDash val="solid"/>
                <a:round/>
              </a:ln>
            </p:spPr>
          </p:sp>
          <p:sp>
            <p:nvSpPr>
              <p:cNvPr name="TextBox 13" id="13"/>
              <p:cNvSpPr txBox="true"/>
              <p:nvPr/>
            </p:nvSpPr>
            <p:spPr>
              <a:xfrm>
                <a:off x="0" y="-38100"/>
                <a:ext cx="3430716" cy="140002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33682" y="0"/>
              <a:ext cx="18188730" cy="7293015"/>
              <a:chOff x="0" y="0"/>
              <a:chExt cx="3488053" cy="1398582"/>
            </a:xfrm>
          </p:grpSpPr>
          <p:sp>
            <p:nvSpPr>
              <p:cNvPr name="Freeform 15" id="15"/>
              <p:cNvSpPr/>
              <p:nvPr/>
            </p:nvSpPr>
            <p:spPr>
              <a:xfrm flipH="false" flipV="false" rot="0">
                <a:off x="0" y="0"/>
                <a:ext cx="3488053" cy="1398581"/>
              </a:xfrm>
              <a:custGeom>
                <a:avLst/>
                <a:gdLst/>
                <a:ahLst/>
                <a:cxnLst/>
                <a:rect r="r" b="b" t="t" l="l"/>
                <a:pathLst>
                  <a:path h="1398581" w="3488053">
                    <a:moveTo>
                      <a:pt x="28944" y="0"/>
                    </a:moveTo>
                    <a:lnTo>
                      <a:pt x="3459109" y="0"/>
                    </a:lnTo>
                    <a:cubicBezTo>
                      <a:pt x="3466786" y="0"/>
                      <a:pt x="3474148" y="3049"/>
                      <a:pt x="3479576" y="8477"/>
                    </a:cubicBezTo>
                    <a:cubicBezTo>
                      <a:pt x="3485004" y="13905"/>
                      <a:pt x="3488053" y="21267"/>
                      <a:pt x="3488053" y="28944"/>
                    </a:cubicBezTo>
                    <a:lnTo>
                      <a:pt x="3488053" y="1369638"/>
                    </a:lnTo>
                    <a:cubicBezTo>
                      <a:pt x="3488053" y="1377314"/>
                      <a:pt x="3485004" y="1384676"/>
                      <a:pt x="3479576" y="1390104"/>
                    </a:cubicBezTo>
                    <a:cubicBezTo>
                      <a:pt x="3474148" y="1395532"/>
                      <a:pt x="3466786" y="1398581"/>
                      <a:pt x="3459109" y="1398581"/>
                    </a:cubicBezTo>
                    <a:lnTo>
                      <a:pt x="28944" y="1398581"/>
                    </a:lnTo>
                    <a:cubicBezTo>
                      <a:pt x="12959" y="1398581"/>
                      <a:pt x="0" y="1385623"/>
                      <a:pt x="0" y="1369638"/>
                    </a:cubicBezTo>
                    <a:lnTo>
                      <a:pt x="0" y="28944"/>
                    </a:lnTo>
                    <a:cubicBezTo>
                      <a:pt x="0" y="21267"/>
                      <a:pt x="3049" y="13905"/>
                      <a:pt x="8477" y="8477"/>
                    </a:cubicBezTo>
                    <a:cubicBezTo>
                      <a:pt x="13905" y="3049"/>
                      <a:pt x="21267" y="0"/>
                      <a:pt x="28944" y="0"/>
                    </a:cubicBezTo>
                    <a:close/>
                  </a:path>
                </a:pathLst>
              </a:custGeom>
              <a:solidFill>
                <a:srgbClr val="F2F2F2"/>
              </a:solidFill>
              <a:ln w="19050" cap="rnd">
                <a:solidFill>
                  <a:srgbClr val="0C0C0C"/>
                </a:solidFill>
                <a:prstDash val="solid"/>
                <a:round/>
              </a:ln>
            </p:spPr>
          </p:sp>
          <p:sp>
            <p:nvSpPr>
              <p:cNvPr name="TextBox 16" id="16"/>
              <p:cNvSpPr txBox="true"/>
              <p:nvPr/>
            </p:nvSpPr>
            <p:spPr>
              <a:xfrm>
                <a:off x="0" y="-38100"/>
                <a:ext cx="3488053" cy="1436682"/>
              </a:xfrm>
              <a:prstGeom prst="rect">
                <a:avLst/>
              </a:prstGeom>
            </p:spPr>
            <p:txBody>
              <a:bodyPr anchor="ctr" rtlCol="false" tIns="50800" lIns="50800" bIns="50800" rIns="50800"/>
              <a:lstStyle/>
              <a:p>
                <a:pPr algn="ctr">
                  <a:lnSpc>
                    <a:spcPts val="2659"/>
                  </a:lnSpc>
                </a:pPr>
              </a:p>
            </p:txBody>
          </p:sp>
        </p:grpSp>
      </p:grpSp>
      <p:sp>
        <p:nvSpPr>
          <p:cNvPr name="Freeform 17" id="17"/>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9" id="19"/>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20" id="20"/>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21" id="21"/>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22" id="22"/>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23" id="23"/>
          <p:cNvSpPr/>
          <p:nvPr/>
        </p:nvSpPr>
        <p:spPr>
          <a:xfrm flipH="false" flipV="false" rot="474869">
            <a:off x="15676387" y="6645541"/>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24" id="24"/>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TextBox 25" id="25"/>
          <p:cNvSpPr txBox="true"/>
          <p:nvPr/>
        </p:nvSpPr>
        <p:spPr>
          <a:xfrm rot="0">
            <a:off x="4064062" y="1198732"/>
            <a:ext cx="10159877" cy="2476500"/>
          </a:xfrm>
          <a:prstGeom prst="rect">
            <a:avLst/>
          </a:prstGeom>
        </p:spPr>
        <p:txBody>
          <a:bodyPr anchor="t" rtlCol="false" tIns="0" lIns="0" bIns="0" rIns="0">
            <a:spAutoFit/>
          </a:bodyPr>
          <a:lstStyle/>
          <a:p>
            <a:pPr algn="ctr">
              <a:lnSpc>
                <a:spcPts val="9449"/>
              </a:lnSpc>
            </a:pPr>
            <a:r>
              <a:rPr lang="en-US" sz="6999">
                <a:solidFill>
                  <a:srgbClr val="F2F2F2"/>
                </a:solidFill>
                <a:latin typeface="Bugaki"/>
                <a:ea typeface="Bugaki"/>
                <a:cs typeface="Bugaki"/>
                <a:sym typeface="Bugaki"/>
              </a:rPr>
              <a:t>LATAR BELAKANG MASALAH</a:t>
            </a:r>
          </a:p>
        </p:txBody>
      </p:sp>
      <p:sp>
        <p:nvSpPr>
          <p:cNvPr name="TextBox 26" id="26"/>
          <p:cNvSpPr txBox="true"/>
          <p:nvPr/>
        </p:nvSpPr>
        <p:spPr>
          <a:xfrm rot="0">
            <a:off x="2852196" y="4113382"/>
            <a:ext cx="12679759" cy="5029835"/>
          </a:xfrm>
          <a:prstGeom prst="rect">
            <a:avLst/>
          </a:prstGeom>
        </p:spPr>
        <p:txBody>
          <a:bodyPr anchor="t" rtlCol="false" tIns="0" lIns="0" bIns="0" rIns="0">
            <a:spAutoFit/>
          </a:bodyPr>
          <a:lstStyle/>
          <a:p>
            <a:pPr algn="ctr">
              <a:lnSpc>
                <a:spcPts val="3640"/>
              </a:lnSpc>
            </a:pPr>
            <a:r>
              <a:rPr lang="en-US" sz="2600" b="true">
                <a:solidFill>
                  <a:srgbClr val="231F20"/>
                </a:solidFill>
                <a:latin typeface="Poppins Bold"/>
                <a:ea typeface="Poppins Bold"/>
                <a:cs typeface="Poppins Bold"/>
                <a:sym typeface="Poppins Bold"/>
              </a:rPr>
              <a:t>Pengumpulan infaq di masjid, khususnya saat ibadah Jumat, memiliki peran penting dalam mendukung operasional dan kegiatan sosial. Namun, proses pencatatan dan perhitungan infaq sering dilakukan secara manual, yang memakan waktu dan berpotensi menimbulkan kesalahan. Di era digital saat ini, pemrograman Python menawarkan solusi sederhana dan efisien untuk mengotomatiskan proses ini melalui pemanfaatan fungsi-fungsi dasar. Dengan memanfaatkan Python, pengurus masjid dapat mencatat setiap donasi, menghitung total infaq, dan menghasilkan laporan secara cepat dan akurat. Penggunaan teknologi ini akan membantu meningkatkan efisiensi serta transparansi dalam pengelolaan dana infaq.</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7117396" y="1844059"/>
            <a:ext cx="4046131" cy="592923"/>
            <a:chOff x="0" y="0"/>
            <a:chExt cx="1065648" cy="156161"/>
          </a:xfrm>
        </p:grpSpPr>
        <p:sp>
          <p:nvSpPr>
            <p:cNvPr name="Freeform 3" id="3"/>
            <p:cNvSpPr/>
            <p:nvPr/>
          </p:nvSpPr>
          <p:spPr>
            <a:xfrm flipH="false" flipV="false" rot="0">
              <a:off x="0" y="0"/>
              <a:ext cx="1065648" cy="156161"/>
            </a:xfrm>
            <a:custGeom>
              <a:avLst/>
              <a:gdLst/>
              <a:ahLst/>
              <a:cxnLst/>
              <a:rect r="r" b="b" t="t" l="l"/>
              <a:pathLst>
                <a:path h="156161" w="1065648">
                  <a:moveTo>
                    <a:pt x="0" y="0"/>
                  </a:moveTo>
                  <a:lnTo>
                    <a:pt x="1065648" y="0"/>
                  </a:lnTo>
                  <a:lnTo>
                    <a:pt x="1065648" y="156161"/>
                  </a:lnTo>
                  <a:lnTo>
                    <a:pt x="0" y="156161"/>
                  </a:lnTo>
                  <a:close/>
                </a:path>
              </a:pathLst>
            </a:custGeom>
            <a:solidFill>
              <a:srgbClr val="9B5732"/>
            </a:solidFill>
          </p:spPr>
        </p:sp>
        <p:sp>
          <p:nvSpPr>
            <p:cNvPr name="TextBox 4" id="4"/>
            <p:cNvSpPr txBox="true"/>
            <p:nvPr/>
          </p:nvSpPr>
          <p:spPr>
            <a:xfrm>
              <a:off x="0" y="-38100"/>
              <a:ext cx="1065648" cy="1942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183786" y="2658230"/>
            <a:ext cx="4844489" cy="4844489"/>
          </a:xfrm>
          <a:custGeom>
            <a:avLst/>
            <a:gdLst/>
            <a:ahLst/>
            <a:cxnLst/>
            <a:rect r="r" b="b" t="t" l="l"/>
            <a:pathLst>
              <a:path h="4844489" w="4844489">
                <a:moveTo>
                  <a:pt x="0" y="0"/>
                </a:moveTo>
                <a:lnTo>
                  <a:pt x="4844490" y="0"/>
                </a:lnTo>
                <a:lnTo>
                  <a:pt x="4844490" y="4844489"/>
                </a:lnTo>
                <a:lnTo>
                  <a:pt x="0" y="4844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4102" y="-1748893"/>
            <a:ext cx="3837973" cy="3837973"/>
          </a:xfrm>
          <a:custGeom>
            <a:avLst/>
            <a:gdLst/>
            <a:ahLst/>
            <a:cxnLst/>
            <a:rect r="r" b="b" t="t" l="l"/>
            <a:pathLst>
              <a:path h="3837973" w="3837973">
                <a:moveTo>
                  <a:pt x="0" y="0"/>
                </a:moveTo>
                <a:lnTo>
                  <a:pt x="3837973" y="0"/>
                </a:lnTo>
                <a:lnTo>
                  <a:pt x="3837973" y="3837973"/>
                </a:lnTo>
                <a:lnTo>
                  <a:pt x="0" y="3837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86244" y="3582640"/>
            <a:ext cx="14041809" cy="4855865"/>
            <a:chOff x="0" y="0"/>
            <a:chExt cx="18722412" cy="6474486"/>
          </a:xfrm>
        </p:grpSpPr>
        <p:grpSp>
          <p:nvGrpSpPr>
            <p:cNvPr name="Group 8" id="8"/>
            <p:cNvGrpSpPr/>
            <p:nvPr/>
          </p:nvGrpSpPr>
          <p:grpSpPr>
            <a:xfrm rot="0">
              <a:off x="0" y="482703"/>
              <a:ext cx="17889741" cy="5991783"/>
              <a:chOff x="0" y="0"/>
              <a:chExt cx="3430716" cy="1149044"/>
            </a:xfrm>
          </p:grpSpPr>
          <p:sp>
            <p:nvSpPr>
              <p:cNvPr name="Freeform 9" id="9"/>
              <p:cNvSpPr/>
              <p:nvPr/>
            </p:nvSpPr>
            <p:spPr>
              <a:xfrm flipH="false" flipV="false" rot="0">
                <a:off x="0" y="0"/>
                <a:ext cx="3430716" cy="1149044"/>
              </a:xfrm>
              <a:custGeom>
                <a:avLst/>
                <a:gdLst/>
                <a:ahLst/>
                <a:cxnLst/>
                <a:rect r="r" b="b" t="t" l="l"/>
                <a:pathLst>
                  <a:path h="1149044" w="3430716">
                    <a:moveTo>
                      <a:pt x="29428" y="0"/>
                    </a:moveTo>
                    <a:lnTo>
                      <a:pt x="3401288" y="0"/>
                    </a:lnTo>
                    <a:cubicBezTo>
                      <a:pt x="3409093" y="0"/>
                      <a:pt x="3416578" y="3100"/>
                      <a:pt x="3422097" y="8619"/>
                    </a:cubicBezTo>
                    <a:cubicBezTo>
                      <a:pt x="3427616" y="14138"/>
                      <a:pt x="3430716" y="21623"/>
                      <a:pt x="3430716" y="29428"/>
                    </a:cubicBezTo>
                    <a:lnTo>
                      <a:pt x="3430716" y="1119617"/>
                    </a:lnTo>
                    <a:cubicBezTo>
                      <a:pt x="3430716" y="1135869"/>
                      <a:pt x="3417541" y="1149044"/>
                      <a:pt x="3401288" y="1149044"/>
                    </a:cubicBezTo>
                    <a:lnTo>
                      <a:pt x="29428" y="1149044"/>
                    </a:lnTo>
                    <a:cubicBezTo>
                      <a:pt x="21623" y="1149044"/>
                      <a:pt x="14138" y="1145944"/>
                      <a:pt x="8619" y="1140425"/>
                    </a:cubicBezTo>
                    <a:cubicBezTo>
                      <a:pt x="3100" y="1134906"/>
                      <a:pt x="0" y="1127421"/>
                      <a:pt x="0" y="1119617"/>
                    </a:cubicBezTo>
                    <a:lnTo>
                      <a:pt x="0" y="29428"/>
                    </a:lnTo>
                    <a:cubicBezTo>
                      <a:pt x="0" y="13175"/>
                      <a:pt x="13175" y="0"/>
                      <a:pt x="29428" y="0"/>
                    </a:cubicBezTo>
                    <a:close/>
                  </a:path>
                </a:pathLst>
              </a:custGeom>
              <a:solidFill>
                <a:srgbClr val="0C0C0C"/>
              </a:solidFill>
              <a:ln w="19050" cap="rnd">
                <a:solidFill>
                  <a:srgbClr val="0C0C0C"/>
                </a:solidFill>
                <a:prstDash val="solid"/>
                <a:round/>
              </a:ln>
            </p:spPr>
          </p:sp>
          <p:sp>
            <p:nvSpPr>
              <p:cNvPr name="TextBox 10" id="10"/>
              <p:cNvSpPr txBox="true"/>
              <p:nvPr/>
            </p:nvSpPr>
            <p:spPr>
              <a:xfrm>
                <a:off x="0" y="-38100"/>
                <a:ext cx="3430716" cy="118714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33682" y="0"/>
              <a:ext cx="18188730" cy="6153071"/>
              <a:chOff x="0" y="0"/>
              <a:chExt cx="3488053" cy="1179974"/>
            </a:xfrm>
          </p:grpSpPr>
          <p:sp>
            <p:nvSpPr>
              <p:cNvPr name="Freeform 12" id="12"/>
              <p:cNvSpPr/>
              <p:nvPr/>
            </p:nvSpPr>
            <p:spPr>
              <a:xfrm flipH="false" flipV="false" rot="0">
                <a:off x="0" y="0"/>
                <a:ext cx="3488053" cy="1179974"/>
              </a:xfrm>
              <a:custGeom>
                <a:avLst/>
                <a:gdLst/>
                <a:ahLst/>
                <a:cxnLst/>
                <a:rect r="r" b="b" t="t" l="l"/>
                <a:pathLst>
                  <a:path h="1179974" w="3488053">
                    <a:moveTo>
                      <a:pt x="28944" y="0"/>
                    </a:moveTo>
                    <a:lnTo>
                      <a:pt x="3459109" y="0"/>
                    </a:lnTo>
                    <a:cubicBezTo>
                      <a:pt x="3466786" y="0"/>
                      <a:pt x="3474148" y="3049"/>
                      <a:pt x="3479576" y="8477"/>
                    </a:cubicBezTo>
                    <a:cubicBezTo>
                      <a:pt x="3485004" y="13905"/>
                      <a:pt x="3488053" y="21267"/>
                      <a:pt x="3488053" y="28944"/>
                    </a:cubicBezTo>
                    <a:lnTo>
                      <a:pt x="3488053" y="1151031"/>
                    </a:lnTo>
                    <a:cubicBezTo>
                      <a:pt x="3488053" y="1167016"/>
                      <a:pt x="3475094" y="1179974"/>
                      <a:pt x="3459109" y="1179974"/>
                    </a:cubicBezTo>
                    <a:lnTo>
                      <a:pt x="28944" y="1179974"/>
                    </a:lnTo>
                    <a:cubicBezTo>
                      <a:pt x="21267" y="1179974"/>
                      <a:pt x="13905" y="1176925"/>
                      <a:pt x="8477" y="1171497"/>
                    </a:cubicBezTo>
                    <a:cubicBezTo>
                      <a:pt x="3049" y="1166069"/>
                      <a:pt x="0" y="1158707"/>
                      <a:pt x="0" y="1151031"/>
                    </a:cubicBezTo>
                    <a:lnTo>
                      <a:pt x="0" y="28944"/>
                    </a:lnTo>
                    <a:cubicBezTo>
                      <a:pt x="0" y="21267"/>
                      <a:pt x="3049" y="13905"/>
                      <a:pt x="8477" y="8477"/>
                    </a:cubicBezTo>
                    <a:cubicBezTo>
                      <a:pt x="13905" y="3049"/>
                      <a:pt x="21267" y="0"/>
                      <a:pt x="28944" y="0"/>
                    </a:cubicBezTo>
                    <a:close/>
                  </a:path>
                </a:pathLst>
              </a:custGeom>
              <a:solidFill>
                <a:srgbClr val="F2F2F2"/>
              </a:solidFill>
              <a:ln w="19050" cap="rnd">
                <a:solidFill>
                  <a:srgbClr val="0C0C0C"/>
                </a:solidFill>
                <a:prstDash val="solid"/>
                <a:round/>
              </a:ln>
            </p:spPr>
          </p:sp>
          <p:sp>
            <p:nvSpPr>
              <p:cNvPr name="TextBox 13" id="13"/>
              <p:cNvSpPr txBox="true"/>
              <p:nvPr/>
            </p:nvSpPr>
            <p:spPr>
              <a:xfrm>
                <a:off x="0" y="-38100"/>
                <a:ext cx="3488053" cy="1218074"/>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197429" y="8278466"/>
            <a:ext cx="3419969" cy="3419969"/>
          </a:xfrm>
          <a:custGeom>
            <a:avLst/>
            <a:gdLst/>
            <a:ahLst/>
            <a:cxnLst/>
            <a:rect r="r" b="b" t="t" l="l"/>
            <a:pathLst>
              <a:path h="3419969" w="3419969">
                <a:moveTo>
                  <a:pt x="0" y="0"/>
                </a:moveTo>
                <a:lnTo>
                  <a:pt x="3419968" y="0"/>
                </a:lnTo>
                <a:lnTo>
                  <a:pt x="3419968" y="3419968"/>
                </a:lnTo>
                <a:lnTo>
                  <a:pt x="0" y="3419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501230">
            <a:off x="15232608" y="1874752"/>
            <a:ext cx="368584" cy="422446"/>
          </a:xfrm>
          <a:custGeom>
            <a:avLst/>
            <a:gdLst/>
            <a:ahLst/>
            <a:cxnLst/>
            <a:rect r="r" b="b" t="t" l="l"/>
            <a:pathLst>
              <a:path h="422446" w="368584">
                <a:moveTo>
                  <a:pt x="0" y="0"/>
                </a:moveTo>
                <a:lnTo>
                  <a:pt x="368583" y="0"/>
                </a:lnTo>
                <a:lnTo>
                  <a:pt x="368583" y="422446"/>
                </a:lnTo>
                <a:lnTo>
                  <a:pt x="0" y="422446"/>
                </a:lnTo>
                <a:lnTo>
                  <a:pt x="0" y="0"/>
                </a:lnTo>
                <a:close/>
              </a:path>
            </a:pathLst>
          </a:custGeom>
          <a:blipFill>
            <a:blip r:embed="rId4"/>
            <a:stretch>
              <a:fillRect l="0" t="0" r="0" b="0"/>
            </a:stretch>
          </a:blipFill>
        </p:spPr>
      </p:sp>
      <p:sp>
        <p:nvSpPr>
          <p:cNvPr name="Freeform 16" id="16"/>
          <p:cNvSpPr/>
          <p:nvPr/>
        </p:nvSpPr>
        <p:spPr>
          <a:xfrm flipH="false" flipV="false" rot="-1045138">
            <a:off x="8186733" y="8621046"/>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7" id="17"/>
          <p:cNvSpPr/>
          <p:nvPr/>
        </p:nvSpPr>
        <p:spPr>
          <a:xfrm flipH="false" flipV="false" rot="980911">
            <a:off x="2038247" y="1887393"/>
            <a:ext cx="368584" cy="422446"/>
          </a:xfrm>
          <a:custGeom>
            <a:avLst/>
            <a:gdLst/>
            <a:ahLst/>
            <a:cxnLst/>
            <a:rect r="r" b="b" t="t" l="l"/>
            <a:pathLst>
              <a:path h="422446" w="368584">
                <a:moveTo>
                  <a:pt x="0" y="0"/>
                </a:moveTo>
                <a:lnTo>
                  <a:pt x="368584" y="0"/>
                </a:lnTo>
                <a:lnTo>
                  <a:pt x="368584" y="422445"/>
                </a:lnTo>
                <a:lnTo>
                  <a:pt x="0" y="422445"/>
                </a:lnTo>
                <a:lnTo>
                  <a:pt x="0" y="0"/>
                </a:lnTo>
                <a:close/>
              </a:path>
            </a:pathLst>
          </a:custGeom>
          <a:blipFill>
            <a:blip r:embed="rId4"/>
            <a:stretch>
              <a:fillRect l="0" t="0" r="0" b="0"/>
            </a:stretch>
          </a:blipFill>
        </p:spPr>
      </p:sp>
      <p:sp>
        <p:nvSpPr>
          <p:cNvPr name="Freeform 18" id="18"/>
          <p:cNvSpPr/>
          <p:nvPr/>
        </p:nvSpPr>
        <p:spPr>
          <a:xfrm flipH="false" flipV="false" rot="980911">
            <a:off x="17311303" y="6310404"/>
            <a:ext cx="368584" cy="422446"/>
          </a:xfrm>
          <a:custGeom>
            <a:avLst/>
            <a:gdLst/>
            <a:ahLst/>
            <a:cxnLst/>
            <a:rect r="r" b="b" t="t" l="l"/>
            <a:pathLst>
              <a:path h="422446" w="368584">
                <a:moveTo>
                  <a:pt x="0" y="0"/>
                </a:moveTo>
                <a:lnTo>
                  <a:pt x="368584" y="0"/>
                </a:lnTo>
                <a:lnTo>
                  <a:pt x="368584" y="422446"/>
                </a:lnTo>
                <a:lnTo>
                  <a:pt x="0" y="422446"/>
                </a:lnTo>
                <a:lnTo>
                  <a:pt x="0" y="0"/>
                </a:lnTo>
                <a:close/>
              </a:path>
            </a:pathLst>
          </a:custGeom>
          <a:blipFill>
            <a:blip r:embed="rId4"/>
            <a:stretch>
              <a:fillRect l="0" t="0" r="0" b="0"/>
            </a:stretch>
          </a:blipFill>
        </p:spPr>
      </p:sp>
      <p:sp>
        <p:nvSpPr>
          <p:cNvPr name="Freeform 19" id="19"/>
          <p:cNvSpPr/>
          <p:nvPr/>
        </p:nvSpPr>
        <p:spPr>
          <a:xfrm flipH="false" flipV="false" rot="0">
            <a:off x="-669502" y="-412957"/>
            <a:ext cx="2655746" cy="2370253"/>
          </a:xfrm>
          <a:custGeom>
            <a:avLst/>
            <a:gdLst/>
            <a:ahLst/>
            <a:cxnLst/>
            <a:rect r="r" b="b" t="t" l="l"/>
            <a:pathLst>
              <a:path h="2370253" w="2655746">
                <a:moveTo>
                  <a:pt x="0" y="0"/>
                </a:moveTo>
                <a:lnTo>
                  <a:pt x="2655746" y="0"/>
                </a:lnTo>
                <a:lnTo>
                  <a:pt x="2655746" y="2370253"/>
                </a:lnTo>
                <a:lnTo>
                  <a:pt x="0" y="2370253"/>
                </a:lnTo>
                <a:lnTo>
                  <a:pt x="0" y="0"/>
                </a:lnTo>
                <a:close/>
              </a:path>
            </a:pathLst>
          </a:custGeom>
          <a:blipFill>
            <a:blip r:embed="rId5"/>
            <a:stretch>
              <a:fillRect l="0" t="0" r="0" b="0"/>
            </a:stretch>
          </a:blipFill>
        </p:spPr>
      </p:sp>
      <p:sp>
        <p:nvSpPr>
          <p:cNvPr name="Freeform 20" id="20"/>
          <p:cNvSpPr/>
          <p:nvPr/>
        </p:nvSpPr>
        <p:spPr>
          <a:xfrm flipH="false" flipV="false" rot="474869">
            <a:off x="15676387" y="6645541"/>
            <a:ext cx="1128770" cy="2175942"/>
          </a:xfrm>
          <a:custGeom>
            <a:avLst/>
            <a:gdLst/>
            <a:ahLst/>
            <a:cxnLst/>
            <a:rect r="r" b="b" t="t" l="l"/>
            <a:pathLst>
              <a:path h="2175942" w="1128770">
                <a:moveTo>
                  <a:pt x="0" y="0"/>
                </a:moveTo>
                <a:lnTo>
                  <a:pt x="1128770" y="0"/>
                </a:lnTo>
                <a:lnTo>
                  <a:pt x="1128770" y="2175942"/>
                </a:lnTo>
                <a:lnTo>
                  <a:pt x="0" y="2175942"/>
                </a:lnTo>
                <a:lnTo>
                  <a:pt x="0" y="0"/>
                </a:lnTo>
                <a:close/>
              </a:path>
            </a:pathLst>
          </a:custGeom>
          <a:blipFill>
            <a:blip r:embed="rId6"/>
            <a:stretch>
              <a:fillRect l="0" t="0" r="0" b="0"/>
            </a:stretch>
          </a:blipFill>
        </p:spPr>
      </p:sp>
      <p:sp>
        <p:nvSpPr>
          <p:cNvPr name="Freeform 21" id="21"/>
          <p:cNvSpPr/>
          <p:nvPr/>
        </p:nvSpPr>
        <p:spPr>
          <a:xfrm flipH="false" flipV="false" rot="639174">
            <a:off x="1000413" y="8977552"/>
            <a:ext cx="1092833" cy="1426209"/>
          </a:xfrm>
          <a:custGeom>
            <a:avLst/>
            <a:gdLst/>
            <a:ahLst/>
            <a:cxnLst/>
            <a:rect r="r" b="b" t="t" l="l"/>
            <a:pathLst>
              <a:path h="1426209" w="1092833">
                <a:moveTo>
                  <a:pt x="0" y="0"/>
                </a:moveTo>
                <a:lnTo>
                  <a:pt x="1092832" y="0"/>
                </a:lnTo>
                <a:lnTo>
                  <a:pt x="1092832" y="1426209"/>
                </a:lnTo>
                <a:lnTo>
                  <a:pt x="0" y="1426209"/>
                </a:lnTo>
                <a:lnTo>
                  <a:pt x="0" y="0"/>
                </a:lnTo>
                <a:close/>
              </a:path>
            </a:pathLst>
          </a:custGeom>
          <a:blipFill>
            <a:blip r:embed="rId7"/>
            <a:stretch>
              <a:fillRect l="0" t="0" r="0" b="0"/>
            </a:stretch>
          </a:blipFill>
        </p:spPr>
      </p:sp>
      <p:sp>
        <p:nvSpPr>
          <p:cNvPr name="TextBox 22" id="22"/>
          <p:cNvSpPr txBox="true"/>
          <p:nvPr/>
        </p:nvSpPr>
        <p:spPr>
          <a:xfrm rot="0">
            <a:off x="4064062" y="1198732"/>
            <a:ext cx="10159877" cy="1285875"/>
          </a:xfrm>
          <a:prstGeom prst="rect">
            <a:avLst/>
          </a:prstGeom>
        </p:spPr>
        <p:txBody>
          <a:bodyPr anchor="t" rtlCol="false" tIns="0" lIns="0" bIns="0" rIns="0">
            <a:spAutoFit/>
          </a:bodyPr>
          <a:lstStyle/>
          <a:p>
            <a:pPr algn="ctr">
              <a:lnSpc>
                <a:spcPts val="9449"/>
              </a:lnSpc>
            </a:pPr>
            <a:r>
              <a:rPr lang="en-US" sz="6999">
                <a:solidFill>
                  <a:srgbClr val="F2F2F2"/>
                </a:solidFill>
                <a:latin typeface="Bugaki"/>
                <a:ea typeface="Bugaki"/>
                <a:cs typeface="Bugaki"/>
                <a:sym typeface="Bugaki"/>
              </a:rPr>
              <a:t>FENOMENA</a:t>
            </a:r>
          </a:p>
        </p:txBody>
      </p:sp>
      <p:sp>
        <p:nvSpPr>
          <p:cNvPr name="TextBox 23" id="23"/>
          <p:cNvSpPr txBox="true"/>
          <p:nvPr/>
        </p:nvSpPr>
        <p:spPr>
          <a:xfrm rot="0">
            <a:off x="2852196" y="3705831"/>
            <a:ext cx="12679759" cy="4572635"/>
          </a:xfrm>
          <a:prstGeom prst="rect">
            <a:avLst/>
          </a:prstGeom>
        </p:spPr>
        <p:txBody>
          <a:bodyPr anchor="t" rtlCol="false" tIns="0" lIns="0" bIns="0" rIns="0">
            <a:spAutoFit/>
          </a:bodyPr>
          <a:lstStyle/>
          <a:p>
            <a:pPr algn="ctr">
              <a:lnSpc>
                <a:spcPts val="3640"/>
              </a:lnSpc>
            </a:pPr>
            <a:r>
              <a:rPr lang="en-US" sz="2600" b="true">
                <a:solidFill>
                  <a:srgbClr val="231F20"/>
                </a:solidFill>
                <a:latin typeface="Poppins Bold"/>
                <a:ea typeface="Poppins Bold"/>
                <a:cs typeface="Poppins Bold"/>
                <a:sym typeface="Poppins Bold"/>
              </a:rPr>
              <a:t>Pengelolaan infaq Jumat di banyak masjid masih dilakukan secara manual, yang sering kali lambat dan rentan kesalahan. Dengan kemajuan teknologi, Python menawarkan solusi otomatisasi yang efisien untuk mencatat dan menghitung infaq. Namun, efisiensi sistem ini memerlukan pengelolaan memori yang optimal dan waktu pemrosesan yang cepat. Dengan memanfaatkan fungsi di Python, pengelola masjid bisa mendapatkan sistem pencatatan infaq yang cepat, akurat, dan mudah dijalankan pada perangkat sederhana, sehingga mendukung manajemen dana yang lebih baik.</a:t>
            </a:r>
          </a:p>
          <a:p>
            <a:pPr algn="ctr">
              <a:lnSpc>
                <a:spcPts val="36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6717841" cy="488122"/>
            <a:chOff x="0" y="0"/>
            <a:chExt cx="1769308" cy="128559"/>
          </a:xfrm>
        </p:grpSpPr>
        <p:sp>
          <p:nvSpPr>
            <p:cNvPr name="Freeform 6" id="6"/>
            <p:cNvSpPr/>
            <p:nvPr/>
          </p:nvSpPr>
          <p:spPr>
            <a:xfrm flipH="false" flipV="false" rot="0">
              <a:off x="0" y="0"/>
              <a:ext cx="1769308" cy="128559"/>
            </a:xfrm>
            <a:custGeom>
              <a:avLst/>
              <a:gdLst/>
              <a:ahLst/>
              <a:cxnLst/>
              <a:rect r="r" b="b" t="t" l="l"/>
              <a:pathLst>
                <a:path h="128559" w="1769308">
                  <a:moveTo>
                    <a:pt x="0" y="0"/>
                  </a:moveTo>
                  <a:lnTo>
                    <a:pt x="1769308" y="0"/>
                  </a:lnTo>
                  <a:lnTo>
                    <a:pt x="1769308" y="128559"/>
                  </a:lnTo>
                  <a:lnTo>
                    <a:pt x="0" y="128559"/>
                  </a:lnTo>
                  <a:close/>
                </a:path>
              </a:pathLst>
            </a:custGeom>
            <a:solidFill>
              <a:srgbClr val="9B5732"/>
            </a:solidFill>
          </p:spPr>
        </p:sp>
        <p:sp>
          <p:nvSpPr>
            <p:cNvPr name="TextBox 7" id="7"/>
            <p:cNvSpPr txBox="true"/>
            <p:nvPr/>
          </p:nvSpPr>
          <p:spPr>
            <a:xfrm>
              <a:off x="0" y="-38100"/>
              <a:ext cx="1769308" cy="1666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14316609" y="1967379"/>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9" id="19"/>
          <p:cNvSpPr/>
          <p:nvPr/>
        </p:nvSpPr>
        <p:spPr>
          <a:xfrm flipH="false" flipV="false" rot="0">
            <a:off x="271612" y="2324431"/>
            <a:ext cx="10245515" cy="7177336"/>
          </a:xfrm>
          <a:custGeom>
            <a:avLst/>
            <a:gdLst/>
            <a:ahLst/>
            <a:cxnLst/>
            <a:rect r="r" b="b" t="t" l="l"/>
            <a:pathLst>
              <a:path h="7177336" w="10245515">
                <a:moveTo>
                  <a:pt x="0" y="0"/>
                </a:moveTo>
                <a:lnTo>
                  <a:pt x="10245515" y="0"/>
                </a:lnTo>
                <a:lnTo>
                  <a:pt x="10245515" y="7177336"/>
                </a:lnTo>
                <a:lnTo>
                  <a:pt x="0" y="7177336"/>
                </a:lnTo>
                <a:lnTo>
                  <a:pt x="0" y="0"/>
                </a:lnTo>
                <a:close/>
              </a:path>
            </a:pathLst>
          </a:custGeom>
          <a:blipFill>
            <a:blip r:embed="rId9"/>
            <a:stretch>
              <a:fillRect l="0" t="0" r="-54814" b="0"/>
            </a:stretch>
          </a:blipFill>
        </p:spPr>
      </p:sp>
      <p:sp>
        <p:nvSpPr>
          <p:cNvPr name="Freeform 20" id="20"/>
          <p:cNvSpPr/>
          <p:nvPr/>
        </p:nvSpPr>
        <p:spPr>
          <a:xfrm flipH="false" flipV="false" rot="0">
            <a:off x="10897379" y="5155561"/>
            <a:ext cx="6743992" cy="4105116"/>
          </a:xfrm>
          <a:custGeom>
            <a:avLst/>
            <a:gdLst/>
            <a:ahLst/>
            <a:cxnLst/>
            <a:rect r="r" b="b" t="t" l="l"/>
            <a:pathLst>
              <a:path h="4105116" w="6743992">
                <a:moveTo>
                  <a:pt x="0" y="0"/>
                </a:moveTo>
                <a:lnTo>
                  <a:pt x="6743991" y="0"/>
                </a:lnTo>
                <a:lnTo>
                  <a:pt x="6743991" y="4105116"/>
                </a:lnTo>
                <a:lnTo>
                  <a:pt x="0" y="4105116"/>
                </a:lnTo>
                <a:lnTo>
                  <a:pt x="0" y="0"/>
                </a:lnTo>
                <a:close/>
              </a:path>
            </a:pathLst>
          </a:custGeom>
          <a:blipFill>
            <a:blip r:embed="rId10"/>
            <a:stretch>
              <a:fillRect l="-11983" t="0" r="-106386" b="0"/>
            </a:stretch>
          </a:blipFill>
        </p:spPr>
      </p:sp>
      <p:sp>
        <p:nvSpPr>
          <p:cNvPr name="TextBox 21" id="21"/>
          <p:cNvSpPr txBox="true"/>
          <p:nvPr/>
        </p:nvSpPr>
        <p:spPr>
          <a:xfrm rot="0">
            <a:off x="2170512" y="869864"/>
            <a:ext cx="8236893"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source code</a:t>
            </a:r>
          </a:p>
        </p:txBody>
      </p:sp>
      <p:sp>
        <p:nvSpPr>
          <p:cNvPr name="TextBox 22" id="22"/>
          <p:cNvSpPr txBox="true"/>
          <p:nvPr/>
        </p:nvSpPr>
        <p:spPr>
          <a:xfrm rot="0">
            <a:off x="10779111" y="4422772"/>
            <a:ext cx="6862259" cy="580389"/>
          </a:xfrm>
          <a:prstGeom prst="rect">
            <a:avLst/>
          </a:prstGeom>
        </p:spPr>
        <p:txBody>
          <a:bodyPr anchor="t" rtlCol="false" tIns="0" lIns="0" bIns="0" rIns="0">
            <a:spAutoFit/>
          </a:bodyPr>
          <a:lstStyle/>
          <a:p>
            <a:pPr algn="ctr">
              <a:lnSpc>
                <a:spcPts val="4760"/>
              </a:lnSpc>
            </a:pPr>
            <a:r>
              <a:rPr lang="en-US" sz="3400" b="true">
                <a:solidFill>
                  <a:srgbClr val="F2F2F2"/>
                </a:solidFill>
                <a:latin typeface="Open Sans Hebrew Bold"/>
                <a:ea typeface="Open Sans Hebrew Bold"/>
                <a:cs typeface="Open Sans Hebrew Bold"/>
                <a:sym typeface="Open Sans Hebrew Bold"/>
              </a:rPr>
              <a:t>input dan pemanggilan fungsi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6717841" cy="488122"/>
            <a:chOff x="0" y="0"/>
            <a:chExt cx="1769308" cy="128559"/>
          </a:xfrm>
        </p:grpSpPr>
        <p:sp>
          <p:nvSpPr>
            <p:cNvPr name="Freeform 6" id="6"/>
            <p:cNvSpPr/>
            <p:nvPr/>
          </p:nvSpPr>
          <p:spPr>
            <a:xfrm flipH="false" flipV="false" rot="0">
              <a:off x="0" y="0"/>
              <a:ext cx="1769308" cy="128559"/>
            </a:xfrm>
            <a:custGeom>
              <a:avLst/>
              <a:gdLst/>
              <a:ahLst/>
              <a:cxnLst/>
              <a:rect r="r" b="b" t="t" l="l"/>
              <a:pathLst>
                <a:path h="128559" w="1769308">
                  <a:moveTo>
                    <a:pt x="0" y="0"/>
                  </a:moveTo>
                  <a:lnTo>
                    <a:pt x="1769308" y="0"/>
                  </a:lnTo>
                  <a:lnTo>
                    <a:pt x="1769308" y="128559"/>
                  </a:lnTo>
                  <a:lnTo>
                    <a:pt x="0" y="128559"/>
                  </a:lnTo>
                  <a:close/>
                </a:path>
              </a:pathLst>
            </a:custGeom>
            <a:solidFill>
              <a:srgbClr val="9B5732"/>
            </a:solidFill>
          </p:spPr>
        </p:sp>
        <p:sp>
          <p:nvSpPr>
            <p:cNvPr name="TextBox 7" id="7"/>
            <p:cNvSpPr txBox="true"/>
            <p:nvPr/>
          </p:nvSpPr>
          <p:spPr>
            <a:xfrm>
              <a:off x="0" y="-38100"/>
              <a:ext cx="1769308" cy="1666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14316609" y="1967379"/>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Freeform 19" id="19"/>
          <p:cNvSpPr/>
          <p:nvPr/>
        </p:nvSpPr>
        <p:spPr>
          <a:xfrm flipH="false" flipV="false" rot="0">
            <a:off x="1417535" y="2976277"/>
            <a:ext cx="15452930" cy="6332238"/>
          </a:xfrm>
          <a:custGeom>
            <a:avLst/>
            <a:gdLst/>
            <a:ahLst/>
            <a:cxnLst/>
            <a:rect r="r" b="b" t="t" l="l"/>
            <a:pathLst>
              <a:path h="6332238" w="15452930">
                <a:moveTo>
                  <a:pt x="0" y="0"/>
                </a:moveTo>
                <a:lnTo>
                  <a:pt x="15452930" y="0"/>
                </a:lnTo>
                <a:lnTo>
                  <a:pt x="15452930" y="6332238"/>
                </a:lnTo>
                <a:lnTo>
                  <a:pt x="0" y="6332238"/>
                </a:lnTo>
                <a:lnTo>
                  <a:pt x="0" y="0"/>
                </a:lnTo>
                <a:close/>
              </a:path>
            </a:pathLst>
          </a:custGeom>
          <a:blipFill>
            <a:blip r:embed="rId9"/>
            <a:stretch>
              <a:fillRect l="0" t="0" r="-11503" b="0"/>
            </a:stretch>
          </a:blipFill>
        </p:spPr>
      </p:sp>
      <p:sp>
        <p:nvSpPr>
          <p:cNvPr name="TextBox 20" id="20"/>
          <p:cNvSpPr txBox="true"/>
          <p:nvPr/>
        </p:nvSpPr>
        <p:spPr>
          <a:xfrm rot="0">
            <a:off x="2170512" y="869864"/>
            <a:ext cx="8236893"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THE 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6717841" cy="488122"/>
            <a:chOff x="0" y="0"/>
            <a:chExt cx="1769308" cy="128559"/>
          </a:xfrm>
        </p:grpSpPr>
        <p:sp>
          <p:nvSpPr>
            <p:cNvPr name="Freeform 6" id="6"/>
            <p:cNvSpPr/>
            <p:nvPr/>
          </p:nvSpPr>
          <p:spPr>
            <a:xfrm flipH="false" flipV="false" rot="0">
              <a:off x="0" y="0"/>
              <a:ext cx="1769308" cy="128559"/>
            </a:xfrm>
            <a:custGeom>
              <a:avLst/>
              <a:gdLst/>
              <a:ahLst/>
              <a:cxnLst/>
              <a:rect r="r" b="b" t="t" l="l"/>
              <a:pathLst>
                <a:path h="128559" w="1769308">
                  <a:moveTo>
                    <a:pt x="0" y="0"/>
                  </a:moveTo>
                  <a:lnTo>
                    <a:pt x="1769308" y="0"/>
                  </a:lnTo>
                  <a:lnTo>
                    <a:pt x="1769308" y="128559"/>
                  </a:lnTo>
                  <a:lnTo>
                    <a:pt x="0" y="128559"/>
                  </a:lnTo>
                  <a:close/>
                </a:path>
              </a:pathLst>
            </a:custGeom>
            <a:solidFill>
              <a:srgbClr val="9B5732"/>
            </a:solidFill>
          </p:spPr>
        </p:sp>
        <p:sp>
          <p:nvSpPr>
            <p:cNvPr name="TextBox 7" id="7"/>
            <p:cNvSpPr txBox="true"/>
            <p:nvPr/>
          </p:nvSpPr>
          <p:spPr>
            <a:xfrm>
              <a:off x="0" y="-38100"/>
              <a:ext cx="1769308" cy="1666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9846994" y="2693168"/>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1499042" y="3617556"/>
            <a:ext cx="15455189" cy="6588353"/>
            <a:chOff x="0" y="0"/>
            <a:chExt cx="4070503" cy="1735204"/>
          </a:xfrm>
        </p:grpSpPr>
        <p:sp>
          <p:nvSpPr>
            <p:cNvPr name="Freeform 12" id="12"/>
            <p:cNvSpPr/>
            <p:nvPr/>
          </p:nvSpPr>
          <p:spPr>
            <a:xfrm flipH="false" flipV="false" rot="0">
              <a:off x="0" y="0"/>
              <a:ext cx="4070503" cy="1735204"/>
            </a:xfrm>
            <a:custGeom>
              <a:avLst/>
              <a:gdLst/>
              <a:ahLst/>
              <a:cxnLst/>
              <a:rect r="r" b="b" t="t" l="l"/>
              <a:pathLst>
                <a:path h="1735204" w="4070503">
                  <a:moveTo>
                    <a:pt x="25547" y="0"/>
                  </a:moveTo>
                  <a:lnTo>
                    <a:pt x="4044955" y="0"/>
                  </a:lnTo>
                  <a:cubicBezTo>
                    <a:pt x="4051731" y="0"/>
                    <a:pt x="4058229" y="2692"/>
                    <a:pt x="4063020" y="7483"/>
                  </a:cubicBezTo>
                  <a:cubicBezTo>
                    <a:pt x="4067811" y="12274"/>
                    <a:pt x="4070503" y="18772"/>
                    <a:pt x="4070503" y="25547"/>
                  </a:cubicBezTo>
                  <a:lnTo>
                    <a:pt x="4070503" y="1709657"/>
                  </a:lnTo>
                  <a:cubicBezTo>
                    <a:pt x="4070503" y="1723766"/>
                    <a:pt x="4059065" y="1735204"/>
                    <a:pt x="4044955" y="1735204"/>
                  </a:cubicBezTo>
                  <a:lnTo>
                    <a:pt x="25547" y="1735204"/>
                  </a:lnTo>
                  <a:cubicBezTo>
                    <a:pt x="11438" y="1735204"/>
                    <a:pt x="0" y="1723766"/>
                    <a:pt x="0" y="1709657"/>
                  </a:cubicBezTo>
                  <a:lnTo>
                    <a:pt x="0" y="25547"/>
                  </a:lnTo>
                  <a:cubicBezTo>
                    <a:pt x="0" y="11438"/>
                    <a:pt x="11438" y="0"/>
                    <a:pt x="25547" y="0"/>
                  </a:cubicBezTo>
                  <a:close/>
                </a:path>
              </a:pathLst>
            </a:custGeom>
            <a:solidFill>
              <a:srgbClr val="644B24"/>
            </a:solidFill>
          </p:spPr>
        </p:sp>
        <p:sp>
          <p:nvSpPr>
            <p:cNvPr name="TextBox 13" id="13"/>
            <p:cNvSpPr txBox="true"/>
            <p:nvPr/>
          </p:nvSpPr>
          <p:spPr>
            <a:xfrm>
              <a:off x="0" y="-38100"/>
              <a:ext cx="4070503"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TextBox 19" id="19"/>
          <p:cNvSpPr txBox="true"/>
          <p:nvPr/>
        </p:nvSpPr>
        <p:spPr>
          <a:xfrm rot="0">
            <a:off x="2170512" y="869864"/>
            <a:ext cx="8236893"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kompleksitas</a:t>
            </a:r>
          </a:p>
        </p:txBody>
      </p:sp>
      <p:sp>
        <p:nvSpPr>
          <p:cNvPr name="TextBox 20" id="20"/>
          <p:cNvSpPr txBox="true"/>
          <p:nvPr/>
        </p:nvSpPr>
        <p:spPr>
          <a:xfrm rot="0">
            <a:off x="2296529" y="4301324"/>
            <a:ext cx="6271613" cy="2585085"/>
          </a:xfrm>
          <a:prstGeom prst="rect">
            <a:avLst/>
          </a:prstGeom>
        </p:spPr>
        <p:txBody>
          <a:bodyPr anchor="t" rtlCol="false" tIns="0" lIns="0" bIns="0" rIns="0">
            <a:spAutoFit/>
          </a:bodyPr>
          <a:lstStyle/>
          <a:p>
            <a:pPr algn="l" marL="453390" indent="-226695" lvl="1">
              <a:lnSpc>
                <a:spcPts val="2940"/>
              </a:lnSpc>
              <a:buAutoNum type="arabicPeriod" startAt="1"/>
            </a:pPr>
            <a:r>
              <a:rPr lang="en-US" b="true" sz="2100">
                <a:solidFill>
                  <a:srgbClr val="F2F2F2"/>
                </a:solidFill>
                <a:latin typeface="Open Sans Bold"/>
                <a:ea typeface="Open Sans Bold"/>
                <a:cs typeface="Open Sans Bold"/>
                <a:sym typeface="Open Sans Bold"/>
              </a:rPr>
              <a:t>pemasukkan(data_pemasukkan)</a:t>
            </a:r>
          </a:p>
          <a:p>
            <a:pPr algn="l">
              <a:lnSpc>
                <a:spcPts val="2940"/>
              </a:lnSpc>
              <a:spcBef>
                <a:spcPct val="0"/>
              </a:spcBef>
            </a:pPr>
          </a:p>
          <a:p>
            <a:pPr algn="l" marL="453390" indent="-226695" lvl="1">
              <a:lnSpc>
                <a:spcPts val="2940"/>
              </a:lnSpc>
              <a:spcBef>
                <a:spcPct val="0"/>
              </a:spcBef>
              <a:buFont typeface="Arial"/>
              <a:buChar char="•"/>
            </a:pPr>
            <a:r>
              <a:rPr lang="en-US" b="true" sz="2100">
                <a:solidFill>
                  <a:srgbClr val="F2F2F2"/>
                </a:solidFill>
                <a:latin typeface="Open Sans Bold"/>
                <a:ea typeface="Open Sans Bold"/>
                <a:cs typeface="Open Sans Bold"/>
                <a:sym typeface="Open Sans Bold"/>
              </a:rPr>
              <a:t>fungsi ini menggunakan pd.dataFrame untuk membuat data table dari pemasukkan</a:t>
            </a:r>
          </a:p>
          <a:p>
            <a:pPr algn="l" marL="453390" indent="-226695" lvl="1">
              <a:lnSpc>
                <a:spcPts val="2940"/>
              </a:lnSpc>
              <a:buFont typeface="Arial"/>
              <a:buChar char="•"/>
            </a:pPr>
            <a:r>
              <a:rPr lang="en-US" b="true" sz="2100">
                <a:solidFill>
                  <a:srgbClr val="F2F2F2"/>
                </a:solidFill>
                <a:latin typeface="Open Sans Bold"/>
                <a:ea typeface="Open Sans Bold"/>
                <a:cs typeface="Open Sans Bold"/>
                <a:sym typeface="Open Sans Bold"/>
              </a:rPr>
              <a:t>lalu menggunakan .to_string untuk menghapus index angka di awal table</a:t>
            </a:r>
          </a:p>
        </p:txBody>
      </p:sp>
      <p:sp>
        <p:nvSpPr>
          <p:cNvPr name="TextBox 21" id="21"/>
          <p:cNvSpPr txBox="true"/>
          <p:nvPr/>
        </p:nvSpPr>
        <p:spPr>
          <a:xfrm rot="0">
            <a:off x="10407404" y="4249858"/>
            <a:ext cx="5841700" cy="1842135"/>
          </a:xfrm>
          <a:prstGeom prst="rect">
            <a:avLst/>
          </a:prstGeom>
        </p:spPr>
        <p:txBody>
          <a:bodyPr anchor="t" rtlCol="false" tIns="0" lIns="0" bIns="0" rIns="0">
            <a:spAutoFit/>
          </a:bodyPr>
          <a:lstStyle/>
          <a:p>
            <a:pPr algn="l">
              <a:lnSpc>
                <a:spcPts val="2939"/>
              </a:lnSpc>
            </a:pPr>
            <a:r>
              <a:rPr lang="en-US" sz="2099" b="true">
                <a:solidFill>
                  <a:srgbClr val="F2F2F2"/>
                </a:solidFill>
                <a:latin typeface="Open Sans Bold"/>
                <a:ea typeface="Open Sans Bold"/>
                <a:cs typeface="Open Sans Bold"/>
                <a:sym typeface="Open Sans Bold"/>
              </a:rPr>
              <a:t>2. pengeluaran(data_pengeluaran)</a:t>
            </a:r>
          </a:p>
          <a:p>
            <a:pPr algn="l">
              <a:lnSpc>
                <a:spcPts val="2939"/>
              </a:lnSpc>
              <a:spcBef>
                <a:spcPct val="0"/>
              </a:spcBef>
            </a:pPr>
          </a:p>
          <a:p>
            <a:pPr algn="l" marL="453388" indent="-226694" lvl="1">
              <a:lnSpc>
                <a:spcPts val="2939"/>
              </a:lnSpc>
              <a:buFont typeface="Arial"/>
              <a:buChar char="•"/>
            </a:pPr>
            <a:r>
              <a:rPr lang="en-US" b="true" sz="2099">
                <a:solidFill>
                  <a:srgbClr val="F2F2F2"/>
                </a:solidFill>
                <a:latin typeface="Open Sans Bold"/>
                <a:ea typeface="Open Sans Bold"/>
                <a:cs typeface="Open Sans Bold"/>
                <a:sym typeface="Open Sans Bold"/>
              </a:rPr>
              <a:t>ini juga sama dengan fungsi pemasukkan yaitu menggunakan pd.dataFrame dan .to_string juga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2829"/>
        </a:solidFill>
      </p:bgPr>
    </p:bg>
    <p:spTree>
      <p:nvGrpSpPr>
        <p:cNvPr id="1" name=""/>
        <p:cNvGrpSpPr/>
        <p:nvPr/>
      </p:nvGrpSpPr>
      <p:grpSpPr>
        <a:xfrm>
          <a:off x="0" y="0"/>
          <a:ext cx="0" cy="0"/>
          <a:chOff x="0" y="0"/>
          <a:chExt cx="0" cy="0"/>
        </a:xfrm>
      </p:grpSpPr>
      <p:grpSp>
        <p:nvGrpSpPr>
          <p:cNvPr name="Group 2" id="2"/>
          <p:cNvGrpSpPr/>
          <p:nvPr/>
        </p:nvGrpSpPr>
        <p:grpSpPr>
          <a:xfrm rot="0">
            <a:off x="646630" y="551953"/>
            <a:ext cx="16994740" cy="9183095"/>
            <a:chOff x="0" y="0"/>
            <a:chExt cx="4475981" cy="2418593"/>
          </a:xfrm>
        </p:grpSpPr>
        <p:sp>
          <p:nvSpPr>
            <p:cNvPr name="Freeform 3" id="3"/>
            <p:cNvSpPr/>
            <p:nvPr/>
          </p:nvSpPr>
          <p:spPr>
            <a:xfrm flipH="false" flipV="false" rot="0">
              <a:off x="0" y="0"/>
              <a:ext cx="4475981" cy="2418593"/>
            </a:xfrm>
            <a:custGeom>
              <a:avLst/>
              <a:gdLst/>
              <a:ahLst/>
              <a:cxnLst/>
              <a:rect r="r" b="b" t="t" l="l"/>
              <a:pathLst>
                <a:path h="2418593" w="4475981">
                  <a:moveTo>
                    <a:pt x="23233" y="0"/>
                  </a:moveTo>
                  <a:lnTo>
                    <a:pt x="4452748" y="0"/>
                  </a:lnTo>
                  <a:cubicBezTo>
                    <a:pt x="4458910" y="0"/>
                    <a:pt x="4464819" y="2448"/>
                    <a:pt x="4469176" y="6805"/>
                  </a:cubicBezTo>
                  <a:cubicBezTo>
                    <a:pt x="4473533" y="11162"/>
                    <a:pt x="4475981" y="17071"/>
                    <a:pt x="4475981" y="23233"/>
                  </a:cubicBezTo>
                  <a:lnTo>
                    <a:pt x="4475981" y="2395360"/>
                  </a:lnTo>
                  <a:cubicBezTo>
                    <a:pt x="4475981" y="2401522"/>
                    <a:pt x="4473533" y="2407431"/>
                    <a:pt x="4469176" y="2411788"/>
                  </a:cubicBezTo>
                  <a:cubicBezTo>
                    <a:pt x="4464819" y="2416145"/>
                    <a:pt x="4458910" y="2418593"/>
                    <a:pt x="4452748" y="2418593"/>
                  </a:cubicBezTo>
                  <a:lnTo>
                    <a:pt x="23233" y="2418593"/>
                  </a:lnTo>
                  <a:cubicBezTo>
                    <a:pt x="17071" y="2418593"/>
                    <a:pt x="11162" y="2416145"/>
                    <a:pt x="6805" y="2411788"/>
                  </a:cubicBezTo>
                  <a:cubicBezTo>
                    <a:pt x="2448" y="2407431"/>
                    <a:pt x="0" y="2401522"/>
                    <a:pt x="0" y="2395360"/>
                  </a:cubicBezTo>
                  <a:lnTo>
                    <a:pt x="0" y="23233"/>
                  </a:lnTo>
                  <a:cubicBezTo>
                    <a:pt x="0" y="17071"/>
                    <a:pt x="2448" y="11162"/>
                    <a:pt x="6805" y="6805"/>
                  </a:cubicBezTo>
                  <a:cubicBezTo>
                    <a:pt x="11162" y="2448"/>
                    <a:pt x="17071" y="0"/>
                    <a:pt x="23233" y="0"/>
                  </a:cubicBezTo>
                  <a:close/>
                </a:path>
              </a:pathLst>
            </a:custGeom>
            <a:solidFill>
              <a:srgbClr val="231F20"/>
            </a:solidFill>
          </p:spPr>
        </p:sp>
        <p:sp>
          <p:nvSpPr>
            <p:cNvPr name="TextBox 4" id="4"/>
            <p:cNvSpPr txBox="true"/>
            <p:nvPr/>
          </p:nvSpPr>
          <p:spPr>
            <a:xfrm>
              <a:off x="0" y="-38100"/>
              <a:ext cx="4475981" cy="2456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50301" y="1592176"/>
            <a:ext cx="6717841" cy="488122"/>
            <a:chOff x="0" y="0"/>
            <a:chExt cx="1769308" cy="128559"/>
          </a:xfrm>
        </p:grpSpPr>
        <p:sp>
          <p:nvSpPr>
            <p:cNvPr name="Freeform 6" id="6"/>
            <p:cNvSpPr/>
            <p:nvPr/>
          </p:nvSpPr>
          <p:spPr>
            <a:xfrm flipH="false" flipV="false" rot="0">
              <a:off x="0" y="0"/>
              <a:ext cx="1769308" cy="128559"/>
            </a:xfrm>
            <a:custGeom>
              <a:avLst/>
              <a:gdLst/>
              <a:ahLst/>
              <a:cxnLst/>
              <a:rect r="r" b="b" t="t" l="l"/>
              <a:pathLst>
                <a:path h="128559" w="1769308">
                  <a:moveTo>
                    <a:pt x="0" y="0"/>
                  </a:moveTo>
                  <a:lnTo>
                    <a:pt x="1769308" y="0"/>
                  </a:lnTo>
                  <a:lnTo>
                    <a:pt x="1769308" y="128559"/>
                  </a:lnTo>
                  <a:lnTo>
                    <a:pt x="0" y="128559"/>
                  </a:lnTo>
                  <a:close/>
                </a:path>
              </a:pathLst>
            </a:custGeom>
            <a:solidFill>
              <a:srgbClr val="9B5732"/>
            </a:solidFill>
          </p:spPr>
        </p:sp>
        <p:sp>
          <p:nvSpPr>
            <p:cNvPr name="TextBox 7" id="7"/>
            <p:cNvSpPr txBox="true"/>
            <p:nvPr/>
          </p:nvSpPr>
          <p:spPr>
            <a:xfrm>
              <a:off x="0" y="-38100"/>
              <a:ext cx="1769308" cy="1666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39264" y="7369119"/>
            <a:ext cx="3583535" cy="3583535"/>
          </a:xfrm>
          <a:custGeom>
            <a:avLst/>
            <a:gdLst/>
            <a:ahLst/>
            <a:cxnLst/>
            <a:rect r="r" b="b" t="t" l="l"/>
            <a:pathLst>
              <a:path h="3583535" w="3583535">
                <a:moveTo>
                  <a:pt x="0" y="0"/>
                </a:moveTo>
                <a:lnTo>
                  <a:pt x="3583535" y="0"/>
                </a:lnTo>
                <a:lnTo>
                  <a:pt x="3583535"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67533" y="-1206702"/>
            <a:ext cx="3583535" cy="3583535"/>
          </a:xfrm>
          <a:custGeom>
            <a:avLst/>
            <a:gdLst/>
            <a:ahLst/>
            <a:cxnLst/>
            <a:rect r="r" b="b" t="t" l="l"/>
            <a:pathLst>
              <a:path h="3583535" w="3583535">
                <a:moveTo>
                  <a:pt x="0" y="0"/>
                </a:moveTo>
                <a:lnTo>
                  <a:pt x="3583534" y="0"/>
                </a:lnTo>
                <a:lnTo>
                  <a:pt x="3583534" y="3583535"/>
                </a:lnTo>
                <a:lnTo>
                  <a:pt x="0" y="358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355528">
            <a:off x="9846994" y="2693168"/>
            <a:ext cx="1120821" cy="1848777"/>
          </a:xfrm>
          <a:custGeom>
            <a:avLst/>
            <a:gdLst/>
            <a:ahLst/>
            <a:cxnLst/>
            <a:rect r="r" b="b" t="t" l="l"/>
            <a:pathLst>
              <a:path h="1848777" w="1120821">
                <a:moveTo>
                  <a:pt x="0" y="0"/>
                </a:moveTo>
                <a:lnTo>
                  <a:pt x="1120821" y="0"/>
                </a:lnTo>
                <a:lnTo>
                  <a:pt x="1120821" y="1848777"/>
                </a:lnTo>
                <a:lnTo>
                  <a:pt x="0" y="1848777"/>
                </a:lnTo>
                <a:lnTo>
                  <a:pt x="0" y="0"/>
                </a:lnTo>
                <a:close/>
              </a:path>
            </a:pathLst>
          </a:custGeom>
          <a:blipFill>
            <a:blip r:embed="rId4"/>
            <a:stretch>
              <a:fillRect l="0" t="0" r="0" b="0"/>
            </a:stretch>
          </a:blipFill>
        </p:spPr>
      </p:sp>
      <p:grpSp>
        <p:nvGrpSpPr>
          <p:cNvPr name="Group 11" id="11"/>
          <p:cNvGrpSpPr/>
          <p:nvPr/>
        </p:nvGrpSpPr>
        <p:grpSpPr>
          <a:xfrm rot="0">
            <a:off x="4120633" y="3617556"/>
            <a:ext cx="10349986" cy="6588353"/>
            <a:chOff x="0" y="0"/>
            <a:chExt cx="2725922" cy="1735204"/>
          </a:xfrm>
        </p:grpSpPr>
        <p:sp>
          <p:nvSpPr>
            <p:cNvPr name="Freeform 12" id="12"/>
            <p:cNvSpPr/>
            <p:nvPr/>
          </p:nvSpPr>
          <p:spPr>
            <a:xfrm flipH="false" flipV="false" rot="0">
              <a:off x="0" y="0"/>
              <a:ext cx="2725922" cy="1735204"/>
            </a:xfrm>
            <a:custGeom>
              <a:avLst/>
              <a:gdLst/>
              <a:ahLst/>
              <a:cxnLst/>
              <a:rect r="r" b="b" t="t" l="l"/>
              <a:pathLst>
                <a:path h="1735204" w="2725922">
                  <a:moveTo>
                    <a:pt x="38149" y="0"/>
                  </a:moveTo>
                  <a:lnTo>
                    <a:pt x="2687774" y="0"/>
                  </a:lnTo>
                  <a:cubicBezTo>
                    <a:pt x="2697891" y="0"/>
                    <a:pt x="2707594" y="4019"/>
                    <a:pt x="2714749" y="11173"/>
                  </a:cubicBezTo>
                  <a:cubicBezTo>
                    <a:pt x="2721903" y="18328"/>
                    <a:pt x="2725922" y="28031"/>
                    <a:pt x="2725922" y="38149"/>
                  </a:cubicBezTo>
                  <a:lnTo>
                    <a:pt x="2725922" y="1697056"/>
                  </a:lnTo>
                  <a:cubicBezTo>
                    <a:pt x="2725922" y="1707173"/>
                    <a:pt x="2721903" y="1716876"/>
                    <a:pt x="2714749" y="1724031"/>
                  </a:cubicBezTo>
                  <a:cubicBezTo>
                    <a:pt x="2707594" y="1731185"/>
                    <a:pt x="2697891" y="1735204"/>
                    <a:pt x="2687774" y="1735204"/>
                  </a:cubicBezTo>
                  <a:lnTo>
                    <a:pt x="38149" y="1735204"/>
                  </a:lnTo>
                  <a:cubicBezTo>
                    <a:pt x="28031" y="1735204"/>
                    <a:pt x="18328" y="1731185"/>
                    <a:pt x="11173" y="1724031"/>
                  </a:cubicBezTo>
                  <a:cubicBezTo>
                    <a:pt x="4019" y="1716876"/>
                    <a:pt x="0" y="1707173"/>
                    <a:pt x="0" y="1697056"/>
                  </a:cubicBezTo>
                  <a:lnTo>
                    <a:pt x="0" y="38149"/>
                  </a:lnTo>
                  <a:cubicBezTo>
                    <a:pt x="0" y="28031"/>
                    <a:pt x="4019" y="18328"/>
                    <a:pt x="11173" y="11173"/>
                  </a:cubicBezTo>
                  <a:cubicBezTo>
                    <a:pt x="18328" y="4019"/>
                    <a:pt x="28031" y="0"/>
                    <a:pt x="38149" y="0"/>
                  </a:cubicBezTo>
                  <a:close/>
                </a:path>
              </a:pathLst>
            </a:custGeom>
            <a:solidFill>
              <a:srgbClr val="644B24"/>
            </a:solidFill>
          </p:spPr>
        </p:sp>
        <p:sp>
          <p:nvSpPr>
            <p:cNvPr name="TextBox 13" id="13"/>
            <p:cNvSpPr txBox="true"/>
            <p:nvPr/>
          </p:nvSpPr>
          <p:spPr>
            <a:xfrm>
              <a:off x="0" y="-38100"/>
              <a:ext cx="2725922" cy="17733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899215">
            <a:off x="16754089" y="1740290"/>
            <a:ext cx="2164296" cy="2194470"/>
          </a:xfrm>
          <a:custGeom>
            <a:avLst/>
            <a:gdLst/>
            <a:ahLst/>
            <a:cxnLst/>
            <a:rect r="r" b="b" t="t" l="l"/>
            <a:pathLst>
              <a:path h="2194470" w="2164296">
                <a:moveTo>
                  <a:pt x="0" y="0"/>
                </a:moveTo>
                <a:lnTo>
                  <a:pt x="2164297" y="0"/>
                </a:lnTo>
                <a:lnTo>
                  <a:pt x="2164297" y="2194470"/>
                </a:lnTo>
                <a:lnTo>
                  <a:pt x="0" y="2194470"/>
                </a:lnTo>
                <a:lnTo>
                  <a:pt x="0" y="0"/>
                </a:lnTo>
                <a:close/>
              </a:path>
            </a:pathLst>
          </a:custGeom>
          <a:blipFill>
            <a:blip r:embed="rId5"/>
            <a:stretch>
              <a:fillRect l="0" t="0" r="0" b="0"/>
            </a:stretch>
          </a:blipFill>
        </p:spPr>
      </p:sp>
      <p:sp>
        <p:nvSpPr>
          <p:cNvPr name="Freeform 15" id="15"/>
          <p:cNvSpPr/>
          <p:nvPr/>
        </p:nvSpPr>
        <p:spPr>
          <a:xfrm flipH="false" flipV="false" rot="-2121990">
            <a:off x="16126185" y="8847933"/>
            <a:ext cx="1465175" cy="1307669"/>
          </a:xfrm>
          <a:custGeom>
            <a:avLst/>
            <a:gdLst/>
            <a:ahLst/>
            <a:cxnLst/>
            <a:rect r="r" b="b" t="t" l="l"/>
            <a:pathLst>
              <a:path h="1307669" w="1465175">
                <a:moveTo>
                  <a:pt x="0" y="0"/>
                </a:moveTo>
                <a:lnTo>
                  <a:pt x="1465175" y="0"/>
                </a:lnTo>
                <a:lnTo>
                  <a:pt x="1465175" y="1307668"/>
                </a:lnTo>
                <a:lnTo>
                  <a:pt x="0" y="1307668"/>
                </a:lnTo>
                <a:lnTo>
                  <a:pt x="0" y="0"/>
                </a:lnTo>
                <a:close/>
              </a:path>
            </a:pathLst>
          </a:custGeom>
          <a:blipFill>
            <a:blip r:embed="rId6"/>
            <a:stretch>
              <a:fillRect l="0" t="0" r="0" b="0"/>
            </a:stretch>
          </a:blipFill>
        </p:spPr>
      </p:sp>
      <p:sp>
        <p:nvSpPr>
          <p:cNvPr name="Freeform 16" id="16"/>
          <p:cNvSpPr/>
          <p:nvPr/>
        </p:nvSpPr>
        <p:spPr>
          <a:xfrm flipH="false" flipV="false" rot="-1417238">
            <a:off x="1133498" y="9073596"/>
            <a:ext cx="612006" cy="651070"/>
          </a:xfrm>
          <a:custGeom>
            <a:avLst/>
            <a:gdLst/>
            <a:ahLst/>
            <a:cxnLst/>
            <a:rect r="r" b="b" t="t" l="l"/>
            <a:pathLst>
              <a:path h="651070" w="612006">
                <a:moveTo>
                  <a:pt x="0" y="0"/>
                </a:moveTo>
                <a:lnTo>
                  <a:pt x="612005" y="0"/>
                </a:lnTo>
                <a:lnTo>
                  <a:pt x="612005" y="651070"/>
                </a:lnTo>
                <a:lnTo>
                  <a:pt x="0" y="651070"/>
                </a:lnTo>
                <a:lnTo>
                  <a:pt x="0" y="0"/>
                </a:lnTo>
                <a:close/>
              </a:path>
            </a:pathLst>
          </a:custGeom>
          <a:blipFill>
            <a:blip r:embed="rId7"/>
            <a:stretch>
              <a:fillRect l="0" t="0" r="0" b="0"/>
            </a:stretch>
          </a:blipFill>
        </p:spPr>
      </p:sp>
      <p:sp>
        <p:nvSpPr>
          <p:cNvPr name="Freeform 17" id="17"/>
          <p:cNvSpPr/>
          <p:nvPr/>
        </p:nvSpPr>
        <p:spPr>
          <a:xfrm flipH="false" flipV="false" rot="1196012">
            <a:off x="11744183" y="2467560"/>
            <a:ext cx="396734" cy="454709"/>
          </a:xfrm>
          <a:custGeom>
            <a:avLst/>
            <a:gdLst/>
            <a:ahLst/>
            <a:cxnLst/>
            <a:rect r="r" b="b" t="t" l="l"/>
            <a:pathLst>
              <a:path h="454709" w="396734">
                <a:moveTo>
                  <a:pt x="0" y="0"/>
                </a:moveTo>
                <a:lnTo>
                  <a:pt x="396733" y="0"/>
                </a:lnTo>
                <a:lnTo>
                  <a:pt x="396733" y="454709"/>
                </a:lnTo>
                <a:lnTo>
                  <a:pt x="0" y="454709"/>
                </a:lnTo>
                <a:lnTo>
                  <a:pt x="0" y="0"/>
                </a:lnTo>
                <a:close/>
              </a:path>
            </a:pathLst>
          </a:custGeom>
          <a:blipFill>
            <a:blip r:embed="rId8"/>
            <a:stretch>
              <a:fillRect l="0" t="0" r="0" b="0"/>
            </a:stretch>
          </a:blipFill>
        </p:spPr>
      </p:sp>
      <p:sp>
        <p:nvSpPr>
          <p:cNvPr name="Freeform 18" id="18"/>
          <p:cNvSpPr/>
          <p:nvPr/>
        </p:nvSpPr>
        <p:spPr>
          <a:xfrm flipH="false" flipV="false" rot="-849337">
            <a:off x="12767689" y="1829222"/>
            <a:ext cx="575206" cy="659262"/>
          </a:xfrm>
          <a:custGeom>
            <a:avLst/>
            <a:gdLst/>
            <a:ahLst/>
            <a:cxnLst/>
            <a:rect r="r" b="b" t="t" l="l"/>
            <a:pathLst>
              <a:path h="659262" w="575206">
                <a:moveTo>
                  <a:pt x="0" y="0"/>
                </a:moveTo>
                <a:lnTo>
                  <a:pt x="575206" y="0"/>
                </a:lnTo>
                <a:lnTo>
                  <a:pt x="575206" y="659262"/>
                </a:lnTo>
                <a:lnTo>
                  <a:pt x="0" y="659262"/>
                </a:lnTo>
                <a:lnTo>
                  <a:pt x="0" y="0"/>
                </a:lnTo>
                <a:close/>
              </a:path>
            </a:pathLst>
          </a:custGeom>
          <a:blipFill>
            <a:blip r:embed="rId8"/>
            <a:stretch>
              <a:fillRect l="0" t="0" r="0" b="0"/>
            </a:stretch>
          </a:blipFill>
        </p:spPr>
      </p:sp>
      <p:sp>
        <p:nvSpPr>
          <p:cNvPr name="TextBox 19" id="19"/>
          <p:cNvSpPr txBox="true"/>
          <p:nvPr/>
        </p:nvSpPr>
        <p:spPr>
          <a:xfrm rot="0">
            <a:off x="2170512" y="869864"/>
            <a:ext cx="8236893" cy="1254125"/>
          </a:xfrm>
          <a:prstGeom prst="rect">
            <a:avLst/>
          </a:prstGeom>
        </p:spPr>
        <p:txBody>
          <a:bodyPr anchor="t" rtlCol="false" tIns="0" lIns="0" bIns="0" rIns="0">
            <a:spAutoFit/>
          </a:bodyPr>
          <a:lstStyle/>
          <a:p>
            <a:pPr algn="l">
              <a:lnSpc>
                <a:spcPts val="9099"/>
              </a:lnSpc>
            </a:pPr>
            <a:r>
              <a:rPr lang="en-US" sz="6999">
                <a:solidFill>
                  <a:srgbClr val="F2F2F2"/>
                </a:solidFill>
                <a:latin typeface="Bugaki"/>
                <a:ea typeface="Bugaki"/>
                <a:cs typeface="Bugaki"/>
                <a:sym typeface="Bugaki"/>
              </a:rPr>
              <a:t>kompleksitas</a:t>
            </a:r>
          </a:p>
        </p:txBody>
      </p:sp>
      <p:sp>
        <p:nvSpPr>
          <p:cNvPr name="TextBox 20" id="20"/>
          <p:cNvSpPr txBox="true"/>
          <p:nvPr/>
        </p:nvSpPr>
        <p:spPr>
          <a:xfrm rot="0">
            <a:off x="4811653" y="4301324"/>
            <a:ext cx="8664694" cy="2119545"/>
          </a:xfrm>
          <a:prstGeom prst="rect">
            <a:avLst/>
          </a:prstGeom>
        </p:spPr>
        <p:txBody>
          <a:bodyPr anchor="t" rtlCol="false" tIns="0" lIns="0" bIns="0" rIns="0">
            <a:spAutoFit/>
          </a:bodyPr>
          <a:lstStyle/>
          <a:p>
            <a:pPr algn="l">
              <a:lnSpc>
                <a:spcPts val="3399"/>
              </a:lnSpc>
            </a:pPr>
            <a:r>
              <a:rPr lang="en-US" sz="2428" b="true">
                <a:solidFill>
                  <a:srgbClr val="F2F2F2"/>
                </a:solidFill>
                <a:latin typeface="Open Sans Bold"/>
                <a:ea typeface="Open Sans Bold"/>
                <a:cs typeface="Open Sans Bold"/>
                <a:sym typeface="Open Sans Bold"/>
              </a:rPr>
              <a:t>3. gabungan(data_pemasukkan, data_pengeluaran)</a:t>
            </a:r>
          </a:p>
          <a:p>
            <a:pPr algn="l">
              <a:lnSpc>
                <a:spcPts val="3399"/>
              </a:lnSpc>
            </a:pPr>
          </a:p>
          <a:p>
            <a:pPr algn="l" marL="524278" indent="-262139" lvl="1">
              <a:lnSpc>
                <a:spcPts val="3399"/>
              </a:lnSpc>
              <a:buFont typeface="Arial"/>
              <a:buChar char="•"/>
            </a:pPr>
            <a:r>
              <a:rPr lang="en-US" sz="2428">
                <a:solidFill>
                  <a:srgbClr val="F2F2F2"/>
                </a:solidFill>
                <a:latin typeface="Open Sans"/>
                <a:ea typeface="Open Sans"/>
                <a:cs typeface="Open Sans"/>
                <a:sym typeface="Open Sans"/>
              </a:rPr>
              <a:t>ini fungsi biasa yang menjumlahkan pemasukkan dan pengeluaran lalu menghitung saldo akhirnya dan mem-print outputnya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6491476" y="641143"/>
            <a:ext cx="5082621" cy="1099552"/>
            <a:chOff x="0" y="0"/>
            <a:chExt cx="1338633" cy="289594"/>
          </a:xfrm>
        </p:grpSpPr>
        <p:sp>
          <p:nvSpPr>
            <p:cNvPr name="Freeform 3" id="3"/>
            <p:cNvSpPr/>
            <p:nvPr/>
          </p:nvSpPr>
          <p:spPr>
            <a:xfrm flipH="false" flipV="false" rot="0">
              <a:off x="0" y="0"/>
              <a:ext cx="1338633" cy="289594"/>
            </a:xfrm>
            <a:custGeom>
              <a:avLst/>
              <a:gdLst/>
              <a:ahLst/>
              <a:cxnLst/>
              <a:rect r="r" b="b" t="t" l="l"/>
              <a:pathLst>
                <a:path h="289594" w="1338633">
                  <a:moveTo>
                    <a:pt x="77684" y="0"/>
                  </a:moveTo>
                  <a:lnTo>
                    <a:pt x="1260949" y="0"/>
                  </a:lnTo>
                  <a:cubicBezTo>
                    <a:pt x="1281552" y="0"/>
                    <a:pt x="1301311" y="8185"/>
                    <a:pt x="1315879" y="22753"/>
                  </a:cubicBezTo>
                  <a:cubicBezTo>
                    <a:pt x="1330448" y="37322"/>
                    <a:pt x="1338633" y="57081"/>
                    <a:pt x="1338633" y="77684"/>
                  </a:cubicBezTo>
                  <a:lnTo>
                    <a:pt x="1338633" y="211910"/>
                  </a:lnTo>
                  <a:cubicBezTo>
                    <a:pt x="1338633" y="254814"/>
                    <a:pt x="1303852" y="289594"/>
                    <a:pt x="1260949" y="289594"/>
                  </a:cubicBezTo>
                  <a:lnTo>
                    <a:pt x="77684" y="289594"/>
                  </a:lnTo>
                  <a:cubicBezTo>
                    <a:pt x="57081" y="289594"/>
                    <a:pt x="37322" y="281409"/>
                    <a:pt x="22753" y="266841"/>
                  </a:cubicBezTo>
                  <a:cubicBezTo>
                    <a:pt x="8185" y="252272"/>
                    <a:pt x="0" y="232513"/>
                    <a:pt x="0" y="211910"/>
                  </a:cubicBezTo>
                  <a:lnTo>
                    <a:pt x="0" y="77684"/>
                  </a:lnTo>
                  <a:cubicBezTo>
                    <a:pt x="0" y="57081"/>
                    <a:pt x="8185" y="37322"/>
                    <a:pt x="22753" y="22753"/>
                  </a:cubicBezTo>
                  <a:cubicBezTo>
                    <a:pt x="37322" y="8185"/>
                    <a:pt x="57081" y="0"/>
                    <a:pt x="77684" y="0"/>
                  </a:cubicBezTo>
                  <a:close/>
                </a:path>
              </a:pathLst>
            </a:custGeom>
            <a:solidFill>
              <a:srgbClr val="0C0C0C"/>
            </a:solidFill>
            <a:ln w="19050" cap="rnd">
              <a:solidFill>
                <a:srgbClr val="0C0C0C"/>
              </a:solidFill>
              <a:prstDash val="solid"/>
              <a:round/>
            </a:ln>
          </p:spPr>
        </p:sp>
        <p:sp>
          <p:nvSpPr>
            <p:cNvPr name="TextBox 4" id="4"/>
            <p:cNvSpPr txBox="true"/>
            <p:nvPr/>
          </p:nvSpPr>
          <p:spPr>
            <a:xfrm>
              <a:off x="0" y="-38100"/>
              <a:ext cx="1338633" cy="32769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43462" y="7842566"/>
            <a:ext cx="4390293" cy="4390293"/>
          </a:xfrm>
          <a:custGeom>
            <a:avLst/>
            <a:gdLst/>
            <a:ahLst/>
            <a:cxnLst/>
            <a:rect r="r" b="b" t="t" l="l"/>
            <a:pathLst>
              <a:path h="4390293" w="4390293">
                <a:moveTo>
                  <a:pt x="0" y="0"/>
                </a:moveTo>
                <a:lnTo>
                  <a:pt x="4390293" y="0"/>
                </a:lnTo>
                <a:lnTo>
                  <a:pt x="4390293" y="4390293"/>
                </a:lnTo>
                <a:lnTo>
                  <a:pt x="0" y="4390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23880" y="-545385"/>
            <a:ext cx="4390293" cy="4390293"/>
          </a:xfrm>
          <a:custGeom>
            <a:avLst/>
            <a:gdLst/>
            <a:ahLst/>
            <a:cxnLst/>
            <a:rect r="r" b="b" t="t" l="l"/>
            <a:pathLst>
              <a:path h="4390293" w="4390293">
                <a:moveTo>
                  <a:pt x="0" y="0"/>
                </a:moveTo>
                <a:lnTo>
                  <a:pt x="4390294" y="0"/>
                </a:lnTo>
                <a:lnTo>
                  <a:pt x="4390294" y="4390294"/>
                </a:lnTo>
                <a:lnTo>
                  <a:pt x="0" y="4390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621796" y="499249"/>
            <a:ext cx="5174728" cy="1081692"/>
            <a:chOff x="0" y="0"/>
            <a:chExt cx="1362891" cy="284890"/>
          </a:xfrm>
        </p:grpSpPr>
        <p:sp>
          <p:nvSpPr>
            <p:cNvPr name="Freeform 8" id="8"/>
            <p:cNvSpPr/>
            <p:nvPr/>
          </p:nvSpPr>
          <p:spPr>
            <a:xfrm flipH="false" flipV="false" rot="0">
              <a:off x="0" y="0"/>
              <a:ext cx="1362891" cy="284890"/>
            </a:xfrm>
            <a:custGeom>
              <a:avLst/>
              <a:gdLst/>
              <a:ahLst/>
              <a:cxnLst/>
              <a:rect r="r" b="b" t="t" l="l"/>
              <a:pathLst>
                <a:path h="284890" w="1362891">
                  <a:moveTo>
                    <a:pt x="76301" y="0"/>
                  </a:moveTo>
                  <a:lnTo>
                    <a:pt x="1286590" y="0"/>
                  </a:lnTo>
                  <a:cubicBezTo>
                    <a:pt x="1306827" y="0"/>
                    <a:pt x="1326234" y="8039"/>
                    <a:pt x="1340543" y="22348"/>
                  </a:cubicBezTo>
                  <a:cubicBezTo>
                    <a:pt x="1354853" y="36657"/>
                    <a:pt x="1362891" y="56065"/>
                    <a:pt x="1362891" y="76301"/>
                  </a:cubicBezTo>
                  <a:lnTo>
                    <a:pt x="1362891" y="208589"/>
                  </a:lnTo>
                  <a:cubicBezTo>
                    <a:pt x="1362891" y="228825"/>
                    <a:pt x="1354853" y="248233"/>
                    <a:pt x="1340543" y="262542"/>
                  </a:cubicBezTo>
                  <a:cubicBezTo>
                    <a:pt x="1326234" y="276851"/>
                    <a:pt x="1306827" y="284890"/>
                    <a:pt x="1286590" y="284890"/>
                  </a:cubicBezTo>
                  <a:lnTo>
                    <a:pt x="76301" y="284890"/>
                  </a:lnTo>
                  <a:cubicBezTo>
                    <a:pt x="34161" y="284890"/>
                    <a:pt x="0" y="250729"/>
                    <a:pt x="0" y="208589"/>
                  </a:cubicBezTo>
                  <a:lnTo>
                    <a:pt x="0" y="76301"/>
                  </a:lnTo>
                  <a:cubicBezTo>
                    <a:pt x="0" y="56065"/>
                    <a:pt x="8039" y="36657"/>
                    <a:pt x="22348" y="22348"/>
                  </a:cubicBezTo>
                  <a:cubicBezTo>
                    <a:pt x="36657" y="8039"/>
                    <a:pt x="56065" y="0"/>
                    <a:pt x="76301" y="0"/>
                  </a:cubicBezTo>
                  <a:close/>
                </a:path>
              </a:pathLst>
            </a:custGeom>
            <a:solidFill>
              <a:srgbClr val="F2F2F2"/>
            </a:solidFill>
            <a:ln w="19050" cap="rnd">
              <a:solidFill>
                <a:srgbClr val="0C0C0C"/>
              </a:solidFill>
              <a:prstDash val="solid"/>
              <a:round/>
            </a:ln>
          </p:spPr>
        </p:sp>
        <p:sp>
          <p:nvSpPr>
            <p:cNvPr name="TextBox 9" id="9"/>
            <p:cNvSpPr txBox="true"/>
            <p:nvPr/>
          </p:nvSpPr>
          <p:spPr>
            <a:xfrm>
              <a:off x="0" y="-38100"/>
              <a:ext cx="1362891" cy="32299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993721">
            <a:off x="15717859" y="796449"/>
            <a:ext cx="898042" cy="1153183"/>
          </a:xfrm>
          <a:custGeom>
            <a:avLst/>
            <a:gdLst/>
            <a:ahLst/>
            <a:cxnLst/>
            <a:rect r="r" b="b" t="t" l="l"/>
            <a:pathLst>
              <a:path h="1153183" w="898042">
                <a:moveTo>
                  <a:pt x="0" y="0"/>
                </a:moveTo>
                <a:lnTo>
                  <a:pt x="898042" y="0"/>
                </a:lnTo>
                <a:lnTo>
                  <a:pt x="898042" y="1153183"/>
                </a:lnTo>
                <a:lnTo>
                  <a:pt x="0" y="1153183"/>
                </a:lnTo>
                <a:lnTo>
                  <a:pt x="0" y="0"/>
                </a:lnTo>
                <a:close/>
              </a:path>
            </a:pathLst>
          </a:custGeom>
          <a:blipFill>
            <a:blip r:embed="rId4"/>
            <a:stretch>
              <a:fillRect l="0" t="0" r="0" b="0"/>
            </a:stretch>
          </a:blipFill>
        </p:spPr>
      </p:sp>
      <p:sp>
        <p:nvSpPr>
          <p:cNvPr name="Freeform 11" id="11"/>
          <p:cNvSpPr/>
          <p:nvPr/>
        </p:nvSpPr>
        <p:spPr>
          <a:xfrm flipH="false" flipV="false" rot="-1501230">
            <a:off x="11545819" y="8725192"/>
            <a:ext cx="429838" cy="492651"/>
          </a:xfrm>
          <a:custGeom>
            <a:avLst/>
            <a:gdLst/>
            <a:ahLst/>
            <a:cxnLst/>
            <a:rect r="r" b="b" t="t" l="l"/>
            <a:pathLst>
              <a:path h="492651" w="429838">
                <a:moveTo>
                  <a:pt x="0" y="0"/>
                </a:moveTo>
                <a:lnTo>
                  <a:pt x="429838" y="0"/>
                </a:lnTo>
                <a:lnTo>
                  <a:pt x="429838" y="492651"/>
                </a:lnTo>
                <a:lnTo>
                  <a:pt x="0" y="492651"/>
                </a:lnTo>
                <a:lnTo>
                  <a:pt x="0" y="0"/>
                </a:lnTo>
                <a:close/>
              </a:path>
            </a:pathLst>
          </a:custGeom>
          <a:blipFill>
            <a:blip r:embed="rId5"/>
            <a:stretch>
              <a:fillRect l="0" t="0" r="0" b="0"/>
            </a:stretch>
          </a:blipFill>
        </p:spPr>
      </p:sp>
      <p:sp>
        <p:nvSpPr>
          <p:cNvPr name="Freeform 12" id="12"/>
          <p:cNvSpPr/>
          <p:nvPr/>
        </p:nvSpPr>
        <p:spPr>
          <a:xfrm flipH="false" flipV="false" rot="1336615">
            <a:off x="2908936" y="899672"/>
            <a:ext cx="384423" cy="440600"/>
          </a:xfrm>
          <a:custGeom>
            <a:avLst/>
            <a:gdLst/>
            <a:ahLst/>
            <a:cxnLst/>
            <a:rect r="r" b="b" t="t" l="l"/>
            <a:pathLst>
              <a:path h="440600" w="384423">
                <a:moveTo>
                  <a:pt x="0" y="0"/>
                </a:moveTo>
                <a:lnTo>
                  <a:pt x="384424" y="0"/>
                </a:lnTo>
                <a:lnTo>
                  <a:pt x="384424" y="440600"/>
                </a:lnTo>
                <a:lnTo>
                  <a:pt x="0" y="440600"/>
                </a:lnTo>
                <a:lnTo>
                  <a:pt x="0" y="0"/>
                </a:lnTo>
                <a:close/>
              </a:path>
            </a:pathLst>
          </a:custGeom>
          <a:blipFill>
            <a:blip r:embed="rId5"/>
            <a:stretch>
              <a:fillRect l="0" t="0" r="0" b="0"/>
            </a:stretch>
          </a:blipFill>
        </p:spPr>
      </p:sp>
      <p:sp>
        <p:nvSpPr>
          <p:cNvPr name="Freeform 13" id="13"/>
          <p:cNvSpPr/>
          <p:nvPr/>
        </p:nvSpPr>
        <p:spPr>
          <a:xfrm flipH="false" flipV="false" rot="-1132669">
            <a:off x="-269288" y="1156058"/>
            <a:ext cx="2072714" cy="836858"/>
          </a:xfrm>
          <a:custGeom>
            <a:avLst/>
            <a:gdLst/>
            <a:ahLst/>
            <a:cxnLst/>
            <a:rect r="r" b="b" t="t" l="l"/>
            <a:pathLst>
              <a:path h="836858" w="2072714">
                <a:moveTo>
                  <a:pt x="0" y="0"/>
                </a:moveTo>
                <a:lnTo>
                  <a:pt x="2072714" y="0"/>
                </a:lnTo>
                <a:lnTo>
                  <a:pt x="2072714" y="836858"/>
                </a:lnTo>
                <a:lnTo>
                  <a:pt x="0" y="836858"/>
                </a:lnTo>
                <a:lnTo>
                  <a:pt x="0" y="0"/>
                </a:lnTo>
                <a:close/>
              </a:path>
            </a:pathLst>
          </a:custGeom>
          <a:blipFill>
            <a:blip r:embed="rId6"/>
            <a:stretch>
              <a:fillRect l="0" t="0" r="0" b="0"/>
            </a:stretch>
          </a:blipFill>
        </p:spPr>
      </p:sp>
      <p:sp>
        <p:nvSpPr>
          <p:cNvPr name="Freeform 14" id="14"/>
          <p:cNvSpPr/>
          <p:nvPr/>
        </p:nvSpPr>
        <p:spPr>
          <a:xfrm flipH="false" flipV="false" rot="0">
            <a:off x="14923880" y="8107634"/>
            <a:ext cx="1869591" cy="1776112"/>
          </a:xfrm>
          <a:custGeom>
            <a:avLst/>
            <a:gdLst/>
            <a:ahLst/>
            <a:cxnLst/>
            <a:rect r="r" b="b" t="t" l="l"/>
            <a:pathLst>
              <a:path h="1776112" w="1869591">
                <a:moveTo>
                  <a:pt x="0" y="0"/>
                </a:moveTo>
                <a:lnTo>
                  <a:pt x="1869592" y="0"/>
                </a:lnTo>
                <a:lnTo>
                  <a:pt x="1869592" y="1776112"/>
                </a:lnTo>
                <a:lnTo>
                  <a:pt x="0" y="1776112"/>
                </a:lnTo>
                <a:lnTo>
                  <a:pt x="0" y="0"/>
                </a:lnTo>
                <a:close/>
              </a:path>
            </a:pathLst>
          </a:custGeom>
          <a:blipFill>
            <a:blip r:embed="rId7"/>
            <a:stretch>
              <a:fillRect l="0" t="0" r="0" b="0"/>
            </a:stretch>
          </a:blipFill>
        </p:spPr>
      </p:sp>
      <p:sp>
        <p:nvSpPr>
          <p:cNvPr name="Freeform 15" id="15"/>
          <p:cNvSpPr/>
          <p:nvPr/>
        </p:nvSpPr>
        <p:spPr>
          <a:xfrm flipH="false" flipV="false" rot="-1557008">
            <a:off x="4527927" y="8889663"/>
            <a:ext cx="1106614" cy="991803"/>
          </a:xfrm>
          <a:custGeom>
            <a:avLst/>
            <a:gdLst/>
            <a:ahLst/>
            <a:cxnLst/>
            <a:rect r="r" b="b" t="t" l="l"/>
            <a:pathLst>
              <a:path h="991803" w="1106614">
                <a:moveTo>
                  <a:pt x="0" y="0"/>
                </a:moveTo>
                <a:lnTo>
                  <a:pt x="1106614" y="0"/>
                </a:lnTo>
                <a:lnTo>
                  <a:pt x="1106614" y="991803"/>
                </a:lnTo>
                <a:lnTo>
                  <a:pt x="0" y="991803"/>
                </a:lnTo>
                <a:lnTo>
                  <a:pt x="0" y="0"/>
                </a:lnTo>
                <a:close/>
              </a:path>
            </a:pathLst>
          </a:custGeom>
          <a:blipFill>
            <a:blip r:embed="rId8"/>
            <a:stretch>
              <a:fillRect l="0" t="0" r="0" b="0"/>
            </a:stretch>
          </a:blipFill>
        </p:spPr>
      </p:sp>
      <p:sp>
        <p:nvSpPr>
          <p:cNvPr name="Freeform 16" id="16"/>
          <p:cNvSpPr/>
          <p:nvPr/>
        </p:nvSpPr>
        <p:spPr>
          <a:xfrm flipH="false" flipV="false" rot="0">
            <a:off x="6621796" y="2628936"/>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139094" y="742598"/>
            <a:ext cx="4242211" cy="537845"/>
          </a:xfrm>
          <a:prstGeom prst="rect">
            <a:avLst/>
          </a:prstGeom>
        </p:spPr>
        <p:txBody>
          <a:bodyPr anchor="t" rtlCol="false" tIns="0" lIns="0" bIns="0" rIns="0">
            <a:spAutoFit/>
          </a:bodyPr>
          <a:lstStyle/>
          <a:p>
            <a:pPr algn="ctr">
              <a:lnSpc>
                <a:spcPts val="4479"/>
              </a:lnSpc>
            </a:pPr>
            <a:r>
              <a:rPr lang="en-US" sz="3199" b="true">
                <a:solidFill>
                  <a:srgbClr val="000000"/>
                </a:solidFill>
                <a:latin typeface="Gordita Bold"/>
                <a:ea typeface="Gordita Bold"/>
                <a:cs typeface="Gordita Bold"/>
                <a:sym typeface="Gordita Bold"/>
              </a:rPr>
              <a:t>SOAL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DAGWRdfOQDA</dc:identifier>
  <dcterms:modified xsi:type="dcterms:W3CDTF">2011-08-01T06:04:30Z</dcterms:modified>
  <cp:revision>1</cp:revision>
  <dc:title>PEPETE MATDIS</dc:title>
</cp:coreProperties>
</file>